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3"/>
  </p:notesMasterIdLst>
  <p:sldIdLst>
    <p:sldId id="256" r:id="rId2"/>
    <p:sldId id="285" r:id="rId3"/>
    <p:sldId id="283" r:id="rId4"/>
    <p:sldId id="303" r:id="rId5"/>
    <p:sldId id="291" r:id="rId6"/>
    <p:sldId id="289" r:id="rId7"/>
    <p:sldId id="290" r:id="rId8"/>
    <p:sldId id="306" r:id="rId9"/>
    <p:sldId id="305" r:id="rId10"/>
    <p:sldId id="304" r:id="rId11"/>
    <p:sldId id="293" r:id="rId12"/>
    <p:sldId id="277" r:id="rId13"/>
    <p:sldId id="271" r:id="rId14"/>
    <p:sldId id="299" r:id="rId15"/>
    <p:sldId id="292" r:id="rId16"/>
    <p:sldId id="278" r:id="rId17"/>
    <p:sldId id="275" r:id="rId18"/>
    <p:sldId id="307" r:id="rId19"/>
    <p:sldId id="301" r:id="rId20"/>
    <p:sldId id="300" r:id="rId21"/>
    <p:sldId id="284" r:id="rId22"/>
  </p:sldIdLst>
  <p:sldSz cx="9906000" cy="6858000" type="A4"/>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55"/>
    <p:restoredTop sz="94710"/>
  </p:normalViewPr>
  <p:slideViewPr>
    <p:cSldViewPr snapToGrid="0" snapToObjects="1">
      <p:cViewPr varScale="1">
        <p:scale>
          <a:sx n="95" d="100"/>
          <a:sy n="95" d="100"/>
        </p:scale>
        <p:origin x="1480" y="176"/>
      </p:cViewPr>
      <p:guideLst>
        <p:guide orient="horz" pos="2160"/>
        <p:guide pos="3120"/>
      </p:guideLst>
    </p:cSldViewPr>
  </p:slideViewPr>
  <p:notesTextViewPr>
    <p:cViewPr>
      <p:scale>
        <a:sx n="1" d="1"/>
        <a:sy n="1" d="1"/>
      </p:scale>
      <p:origin x="0" y="0"/>
    </p:cViewPr>
  </p:notesTextViewPr>
  <p:sorterViewPr>
    <p:cViewPr>
      <p:scale>
        <a:sx n="195" d="100"/>
        <a:sy n="195" d="100"/>
      </p:scale>
      <p:origin x="0" y="491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8BD19B-D676-FD4E-9BAE-311BD67B491B}" type="doc">
      <dgm:prSet loTypeId="urn:microsoft.com/office/officeart/2005/8/layout/cycle8" loCatId="" qsTypeId="urn:microsoft.com/office/officeart/2005/8/quickstyle/simple4" qsCatId="simple" csTypeId="urn:microsoft.com/office/officeart/2005/8/colors/colorful2" csCatId="colorful" phldr="1"/>
      <dgm:spPr/>
    </dgm:pt>
    <dgm:pt modelId="{04D2590F-7A3C-2542-804B-D5DD6B178641}">
      <dgm:prSet phldrT="[Tekst]" custT="1"/>
      <dgm:spPr/>
      <dgm:t>
        <a:bodyPr/>
        <a:lstStyle/>
        <a:p>
          <a:r>
            <a:rPr lang="da-DK" sz="1600" smtClean="0">
              <a:solidFill>
                <a:schemeClr val="tx1"/>
              </a:solidFill>
            </a:rPr>
            <a:t>Al ledelse foregår i relation til noget eller nogen – er</a:t>
          </a:r>
          <a:r>
            <a:rPr lang="da-DK" sz="1600" baseline="0" smtClean="0">
              <a:solidFill>
                <a:schemeClr val="tx1"/>
              </a:solidFill>
            </a:rPr>
            <a:t> en social aktivitet</a:t>
          </a:r>
          <a:endParaRPr lang="da-DK" sz="1600" dirty="0">
            <a:solidFill>
              <a:schemeClr val="tx1"/>
            </a:solidFill>
          </a:endParaRPr>
        </a:p>
      </dgm:t>
    </dgm:pt>
    <dgm:pt modelId="{3852BC67-F11B-144B-B1B6-9E2488F1E28C}" type="parTrans" cxnId="{622E048C-4256-AB47-B2F4-F121761C817C}">
      <dgm:prSet/>
      <dgm:spPr/>
      <dgm:t>
        <a:bodyPr/>
        <a:lstStyle/>
        <a:p>
          <a:endParaRPr lang="da-DK"/>
        </a:p>
      </dgm:t>
    </dgm:pt>
    <dgm:pt modelId="{9F991176-208C-5347-A49C-DB1F09FF9BAD}" type="sibTrans" cxnId="{622E048C-4256-AB47-B2F4-F121761C817C}">
      <dgm:prSet/>
      <dgm:spPr/>
      <dgm:t>
        <a:bodyPr/>
        <a:lstStyle/>
        <a:p>
          <a:endParaRPr lang="da-DK"/>
        </a:p>
      </dgm:t>
    </dgm:pt>
    <dgm:pt modelId="{E58FA4DB-506E-C14F-AF60-58BAAF494F1E}">
      <dgm:prSet phldrT="[Tekst]" custT="1"/>
      <dgm:spPr/>
      <dgm:t>
        <a:bodyPr/>
        <a:lstStyle/>
        <a:p>
          <a:r>
            <a:rPr lang="da-DK" sz="1600" smtClean="0">
              <a:solidFill>
                <a:schemeClr val="tx1"/>
              </a:solidFill>
            </a:rPr>
            <a:t>Vi har ingen kriterier for perfektion, ligeså lidt som vi har det for det uperfekte</a:t>
          </a:r>
          <a:endParaRPr lang="da-DK" sz="1600" dirty="0">
            <a:solidFill>
              <a:schemeClr val="tx1"/>
            </a:solidFill>
          </a:endParaRPr>
        </a:p>
      </dgm:t>
    </dgm:pt>
    <dgm:pt modelId="{8C987FC3-B969-544D-B060-2B03F2D042B8}" type="parTrans" cxnId="{30A48535-2ABB-084D-B744-10F171A26AEE}">
      <dgm:prSet/>
      <dgm:spPr/>
      <dgm:t>
        <a:bodyPr/>
        <a:lstStyle/>
        <a:p>
          <a:endParaRPr lang="da-DK"/>
        </a:p>
      </dgm:t>
    </dgm:pt>
    <dgm:pt modelId="{38173B8F-87BF-044D-82A6-D4AFA34EEDAF}" type="sibTrans" cxnId="{30A48535-2ABB-084D-B744-10F171A26AEE}">
      <dgm:prSet/>
      <dgm:spPr/>
      <dgm:t>
        <a:bodyPr/>
        <a:lstStyle/>
        <a:p>
          <a:endParaRPr lang="da-DK"/>
        </a:p>
      </dgm:t>
    </dgm:pt>
    <dgm:pt modelId="{A74157E2-C099-444F-B08A-D60A625FFEC6}">
      <dgm:prSet phldrT="[Tekst]" custT="1"/>
      <dgm:spPr/>
      <dgm:t>
        <a:bodyPr/>
        <a:lstStyle/>
        <a:p>
          <a:r>
            <a:rPr lang="da-DK" sz="1600" smtClean="0">
              <a:solidFill>
                <a:schemeClr val="tx1"/>
              </a:solidFill>
            </a:rPr>
            <a:t>Ledelsesopgaven vil altid være uafsluttet - der vil altid opstå nye behov og forståelser</a:t>
          </a:r>
          <a:endParaRPr lang="da-DK" sz="1600" dirty="0">
            <a:solidFill>
              <a:schemeClr val="tx1"/>
            </a:solidFill>
          </a:endParaRPr>
        </a:p>
      </dgm:t>
    </dgm:pt>
    <dgm:pt modelId="{AACD6AC3-B5F4-8F42-921B-499B3EC0D8FA}" type="parTrans" cxnId="{9038F466-077F-DD43-A7A8-4C8722B9C2EE}">
      <dgm:prSet/>
      <dgm:spPr/>
      <dgm:t>
        <a:bodyPr/>
        <a:lstStyle/>
        <a:p>
          <a:endParaRPr lang="da-DK"/>
        </a:p>
      </dgm:t>
    </dgm:pt>
    <dgm:pt modelId="{97E6FACB-8F5E-7949-BD42-82F4D357850D}" type="sibTrans" cxnId="{9038F466-077F-DD43-A7A8-4C8722B9C2EE}">
      <dgm:prSet/>
      <dgm:spPr/>
      <dgm:t>
        <a:bodyPr/>
        <a:lstStyle/>
        <a:p>
          <a:endParaRPr lang="da-DK"/>
        </a:p>
      </dgm:t>
    </dgm:pt>
    <dgm:pt modelId="{F59AA557-8EE3-C04E-997E-B004B75A834C}">
      <dgm:prSet/>
      <dgm:spPr/>
      <dgm:t>
        <a:bodyPr/>
        <a:lstStyle/>
        <a:p>
          <a:r>
            <a:rPr lang="da-DK" dirty="0" smtClean="0">
              <a:solidFill>
                <a:schemeClr val="tx1"/>
              </a:solidFill>
            </a:rPr>
            <a:t>Alt hvad vi vi ved om ledelse, ved vi i kraft en udlægning om ledelse</a:t>
          </a:r>
          <a:endParaRPr lang="da-DK" dirty="0">
            <a:solidFill>
              <a:schemeClr val="tx1"/>
            </a:solidFill>
          </a:endParaRPr>
        </a:p>
      </dgm:t>
    </dgm:pt>
    <dgm:pt modelId="{5F1AAE66-6C61-F849-B385-B68147C7DD5B}" type="parTrans" cxnId="{9D6983AA-BD32-3149-B2F7-0CE5D6B7EB54}">
      <dgm:prSet/>
      <dgm:spPr/>
      <dgm:t>
        <a:bodyPr/>
        <a:lstStyle/>
        <a:p>
          <a:endParaRPr lang="da-DK"/>
        </a:p>
      </dgm:t>
    </dgm:pt>
    <dgm:pt modelId="{402DDA75-8C36-B943-8164-E4DFE9C629AA}" type="sibTrans" cxnId="{9D6983AA-BD32-3149-B2F7-0CE5D6B7EB54}">
      <dgm:prSet/>
      <dgm:spPr/>
      <dgm:t>
        <a:bodyPr/>
        <a:lstStyle/>
        <a:p>
          <a:endParaRPr lang="da-DK"/>
        </a:p>
      </dgm:t>
    </dgm:pt>
    <dgm:pt modelId="{0348C1E7-D489-4B4C-9A5E-1B22B15EEB37}" type="pres">
      <dgm:prSet presAssocID="{748BD19B-D676-FD4E-9BAE-311BD67B491B}" presName="compositeShape" presStyleCnt="0">
        <dgm:presLayoutVars>
          <dgm:chMax val="7"/>
          <dgm:dir/>
          <dgm:resizeHandles val="exact"/>
        </dgm:presLayoutVars>
      </dgm:prSet>
      <dgm:spPr/>
    </dgm:pt>
    <dgm:pt modelId="{04103F1E-8DF8-8E46-8162-E81F34CE7EB1}" type="pres">
      <dgm:prSet presAssocID="{748BD19B-D676-FD4E-9BAE-311BD67B491B}" presName="wedge1" presStyleLbl="node1" presStyleIdx="0" presStyleCnt="4"/>
      <dgm:spPr/>
      <dgm:t>
        <a:bodyPr/>
        <a:lstStyle/>
        <a:p>
          <a:endParaRPr lang="da-DK"/>
        </a:p>
      </dgm:t>
    </dgm:pt>
    <dgm:pt modelId="{4BEBFB87-FE78-C04B-BFB7-00AA6C63E90F}" type="pres">
      <dgm:prSet presAssocID="{748BD19B-D676-FD4E-9BAE-311BD67B491B}" presName="dummy1a" presStyleCnt="0"/>
      <dgm:spPr/>
    </dgm:pt>
    <dgm:pt modelId="{73914021-90D2-1944-88F4-58FA13461512}" type="pres">
      <dgm:prSet presAssocID="{748BD19B-D676-FD4E-9BAE-311BD67B491B}" presName="dummy1b" presStyleCnt="0"/>
      <dgm:spPr/>
    </dgm:pt>
    <dgm:pt modelId="{19CC6742-7B9F-3947-982B-202C0D969753}" type="pres">
      <dgm:prSet presAssocID="{748BD19B-D676-FD4E-9BAE-311BD67B491B}" presName="wedge1Tx" presStyleLbl="node1" presStyleIdx="0" presStyleCnt="4">
        <dgm:presLayoutVars>
          <dgm:chMax val="0"/>
          <dgm:chPref val="0"/>
          <dgm:bulletEnabled val="1"/>
        </dgm:presLayoutVars>
      </dgm:prSet>
      <dgm:spPr/>
      <dgm:t>
        <a:bodyPr/>
        <a:lstStyle/>
        <a:p>
          <a:endParaRPr lang="da-DK"/>
        </a:p>
      </dgm:t>
    </dgm:pt>
    <dgm:pt modelId="{168E9843-27F0-7747-9BFE-412C12579DB4}" type="pres">
      <dgm:prSet presAssocID="{748BD19B-D676-FD4E-9BAE-311BD67B491B}" presName="wedge2" presStyleLbl="node1" presStyleIdx="1" presStyleCnt="4"/>
      <dgm:spPr/>
      <dgm:t>
        <a:bodyPr/>
        <a:lstStyle/>
        <a:p>
          <a:endParaRPr lang="en-GB"/>
        </a:p>
      </dgm:t>
    </dgm:pt>
    <dgm:pt modelId="{5FBCC384-2B87-694B-B41B-E44D19CA01F9}" type="pres">
      <dgm:prSet presAssocID="{748BD19B-D676-FD4E-9BAE-311BD67B491B}" presName="dummy2a" presStyleCnt="0"/>
      <dgm:spPr/>
    </dgm:pt>
    <dgm:pt modelId="{E2CE1267-57F8-3949-A77E-906FE022FA06}" type="pres">
      <dgm:prSet presAssocID="{748BD19B-D676-FD4E-9BAE-311BD67B491B}" presName="dummy2b" presStyleCnt="0"/>
      <dgm:spPr/>
    </dgm:pt>
    <dgm:pt modelId="{46610B90-1648-504D-8170-333C1C2D9BF4}" type="pres">
      <dgm:prSet presAssocID="{748BD19B-D676-FD4E-9BAE-311BD67B491B}" presName="wedge2Tx" presStyleLbl="node1" presStyleIdx="1" presStyleCnt="4">
        <dgm:presLayoutVars>
          <dgm:chMax val="0"/>
          <dgm:chPref val="0"/>
          <dgm:bulletEnabled val="1"/>
        </dgm:presLayoutVars>
      </dgm:prSet>
      <dgm:spPr/>
      <dgm:t>
        <a:bodyPr/>
        <a:lstStyle/>
        <a:p>
          <a:endParaRPr lang="en-GB"/>
        </a:p>
      </dgm:t>
    </dgm:pt>
    <dgm:pt modelId="{49E7FC74-E0A5-E444-A72A-CE515E6BDC9F}" type="pres">
      <dgm:prSet presAssocID="{748BD19B-D676-FD4E-9BAE-311BD67B491B}" presName="wedge3" presStyleLbl="node1" presStyleIdx="2" presStyleCnt="4"/>
      <dgm:spPr/>
      <dgm:t>
        <a:bodyPr/>
        <a:lstStyle/>
        <a:p>
          <a:endParaRPr lang="en-GB"/>
        </a:p>
      </dgm:t>
    </dgm:pt>
    <dgm:pt modelId="{51250198-09E1-084D-88FB-E0555D41829E}" type="pres">
      <dgm:prSet presAssocID="{748BD19B-D676-FD4E-9BAE-311BD67B491B}" presName="dummy3a" presStyleCnt="0"/>
      <dgm:spPr/>
    </dgm:pt>
    <dgm:pt modelId="{307DE10E-A71A-C740-8078-1F3C8331F20B}" type="pres">
      <dgm:prSet presAssocID="{748BD19B-D676-FD4E-9BAE-311BD67B491B}" presName="dummy3b" presStyleCnt="0"/>
      <dgm:spPr/>
    </dgm:pt>
    <dgm:pt modelId="{AB46F709-754C-DD42-B8F3-FB4EED697E2E}" type="pres">
      <dgm:prSet presAssocID="{748BD19B-D676-FD4E-9BAE-311BD67B491B}" presName="wedge3Tx" presStyleLbl="node1" presStyleIdx="2" presStyleCnt="4">
        <dgm:presLayoutVars>
          <dgm:chMax val="0"/>
          <dgm:chPref val="0"/>
          <dgm:bulletEnabled val="1"/>
        </dgm:presLayoutVars>
      </dgm:prSet>
      <dgm:spPr/>
      <dgm:t>
        <a:bodyPr/>
        <a:lstStyle/>
        <a:p>
          <a:endParaRPr lang="en-GB"/>
        </a:p>
      </dgm:t>
    </dgm:pt>
    <dgm:pt modelId="{2264652C-E2D1-8E4E-B368-B8429949BEB6}" type="pres">
      <dgm:prSet presAssocID="{748BD19B-D676-FD4E-9BAE-311BD67B491B}" presName="wedge4" presStyleLbl="node1" presStyleIdx="3" presStyleCnt="4"/>
      <dgm:spPr/>
      <dgm:t>
        <a:bodyPr/>
        <a:lstStyle/>
        <a:p>
          <a:endParaRPr lang="en-GB"/>
        </a:p>
      </dgm:t>
    </dgm:pt>
    <dgm:pt modelId="{EF3EFEFE-A989-E84D-8D09-607D0BC56621}" type="pres">
      <dgm:prSet presAssocID="{748BD19B-D676-FD4E-9BAE-311BD67B491B}" presName="dummy4a" presStyleCnt="0"/>
      <dgm:spPr/>
    </dgm:pt>
    <dgm:pt modelId="{0151860B-EBC9-3842-8A25-140DB2787AE9}" type="pres">
      <dgm:prSet presAssocID="{748BD19B-D676-FD4E-9BAE-311BD67B491B}" presName="dummy4b" presStyleCnt="0"/>
      <dgm:spPr/>
    </dgm:pt>
    <dgm:pt modelId="{FB4B1708-CE36-F849-9CA1-723850E55BB9}" type="pres">
      <dgm:prSet presAssocID="{748BD19B-D676-FD4E-9BAE-311BD67B491B}" presName="wedge4Tx" presStyleLbl="node1" presStyleIdx="3" presStyleCnt="4">
        <dgm:presLayoutVars>
          <dgm:chMax val="0"/>
          <dgm:chPref val="0"/>
          <dgm:bulletEnabled val="1"/>
        </dgm:presLayoutVars>
      </dgm:prSet>
      <dgm:spPr/>
      <dgm:t>
        <a:bodyPr/>
        <a:lstStyle/>
        <a:p>
          <a:endParaRPr lang="en-GB"/>
        </a:p>
      </dgm:t>
    </dgm:pt>
    <dgm:pt modelId="{3484FBD2-3BD5-734E-B422-AF3D3C5B5E54}" type="pres">
      <dgm:prSet presAssocID="{9F991176-208C-5347-A49C-DB1F09FF9BAD}" presName="arrowWedge1" presStyleLbl="fgSibTrans2D1" presStyleIdx="0" presStyleCnt="4"/>
      <dgm:spPr/>
    </dgm:pt>
    <dgm:pt modelId="{C49B5011-C2FB-9247-A135-17A9AE643AFB}" type="pres">
      <dgm:prSet presAssocID="{38173B8F-87BF-044D-82A6-D4AFA34EEDAF}" presName="arrowWedge2" presStyleLbl="fgSibTrans2D1" presStyleIdx="1" presStyleCnt="4"/>
      <dgm:spPr/>
    </dgm:pt>
    <dgm:pt modelId="{E458FC38-B949-A145-B03B-A40EDE44673F}" type="pres">
      <dgm:prSet presAssocID="{97E6FACB-8F5E-7949-BD42-82F4D357850D}" presName="arrowWedge3" presStyleLbl="fgSibTrans2D1" presStyleIdx="2" presStyleCnt="4"/>
      <dgm:spPr/>
    </dgm:pt>
    <dgm:pt modelId="{F1ED6B61-0E82-F841-BCD6-1838D53F83BD}" type="pres">
      <dgm:prSet presAssocID="{402DDA75-8C36-B943-8164-E4DFE9C629AA}" presName="arrowWedge4" presStyleLbl="fgSibTrans2D1" presStyleIdx="3" presStyleCnt="4"/>
      <dgm:spPr/>
    </dgm:pt>
  </dgm:ptLst>
  <dgm:cxnLst>
    <dgm:cxn modelId="{65A2ECE1-D2FF-B64A-A5AF-D3BDA79E4FDE}" type="presOf" srcId="{F59AA557-8EE3-C04E-997E-B004B75A834C}" destId="{FB4B1708-CE36-F849-9CA1-723850E55BB9}" srcOrd="1" destOrd="0" presId="urn:microsoft.com/office/officeart/2005/8/layout/cycle8"/>
    <dgm:cxn modelId="{50D4C863-10A6-BD40-BB27-064BA2424372}" type="presOf" srcId="{E58FA4DB-506E-C14F-AF60-58BAAF494F1E}" destId="{46610B90-1648-504D-8170-333C1C2D9BF4}" srcOrd="1" destOrd="0" presId="urn:microsoft.com/office/officeart/2005/8/layout/cycle8"/>
    <dgm:cxn modelId="{9D6983AA-BD32-3149-B2F7-0CE5D6B7EB54}" srcId="{748BD19B-D676-FD4E-9BAE-311BD67B491B}" destId="{F59AA557-8EE3-C04E-997E-B004B75A834C}" srcOrd="3" destOrd="0" parTransId="{5F1AAE66-6C61-F849-B385-B68147C7DD5B}" sibTransId="{402DDA75-8C36-B943-8164-E4DFE9C629AA}"/>
    <dgm:cxn modelId="{30A48535-2ABB-084D-B744-10F171A26AEE}" srcId="{748BD19B-D676-FD4E-9BAE-311BD67B491B}" destId="{E58FA4DB-506E-C14F-AF60-58BAAF494F1E}" srcOrd="1" destOrd="0" parTransId="{8C987FC3-B969-544D-B060-2B03F2D042B8}" sibTransId="{38173B8F-87BF-044D-82A6-D4AFA34EEDAF}"/>
    <dgm:cxn modelId="{DF94AAB6-C42F-C947-B3F0-C7C9B7716CD0}" type="presOf" srcId="{A74157E2-C099-444F-B08A-D60A625FFEC6}" destId="{AB46F709-754C-DD42-B8F3-FB4EED697E2E}" srcOrd="1" destOrd="0" presId="urn:microsoft.com/office/officeart/2005/8/layout/cycle8"/>
    <dgm:cxn modelId="{0053D21E-B47C-1540-B11D-4CFFF6031440}" type="presOf" srcId="{748BD19B-D676-FD4E-9BAE-311BD67B491B}" destId="{0348C1E7-D489-4B4C-9A5E-1B22B15EEB37}" srcOrd="0" destOrd="0" presId="urn:microsoft.com/office/officeart/2005/8/layout/cycle8"/>
    <dgm:cxn modelId="{AD611C64-F31A-ED4A-8593-199C1D9A7041}" type="presOf" srcId="{F59AA557-8EE3-C04E-997E-B004B75A834C}" destId="{2264652C-E2D1-8E4E-B368-B8429949BEB6}" srcOrd="0" destOrd="0" presId="urn:microsoft.com/office/officeart/2005/8/layout/cycle8"/>
    <dgm:cxn modelId="{9038F466-077F-DD43-A7A8-4C8722B9C2EE}" srcId="{748BD19B-D676-FD4E-9BAE-311BD67B491B}" destId="{A74157E2-C099-444F-B08A-D60A625FFEC6}" srcOrd="2" destOrd="0" parTransId="{AACD6AC3-B5F4-8F42-921B-499B3EC0D8FA}" sibTransId="{97E6FACB-8F5E-7949-BD42-82F4D357850D}"/>
    <dgm:cxn modelId="{577EFD73-40D2-9B48-AE61-827BEAF4826B}" type="presOf" srcId="{04D2590F-7A3C-2542-804B-D5DD6B178641}" destId="{19CC6742-7B9F-3947-982B-202C0D969753}" srcOrd="1" destOrd="0" presId="urn:microsoft.com/office/officeart/2005/8/layout/cycle8"/>
    <dgm:cxn modelId="{B02D392F-7057-994F-8464-254868D80FBC}" type="presOf" srcId="{A74157E2-C099-444F-B08A-D60A625FFEC6}" destId="{49E7FC74-E0A5-E444-A72A-CE515E6BDC9F}" srcOrd="0" destOrd="0" presId="urn:microsoft.com/office/officeart/2005/8/layout/cycle8"/>
    <dgm:cxn modelId="{622E048C-4256-AB47-B2F4-F121761C817C}" srcId="{748BD19B-D676-FD4E-9BAE-311BD67B491B}" destId="{04D2590F-7A3C-2542-804B-D5DD6B178641}" srcOrd="0" destOrd="0" parTransId="{3852BC67-F11B-144B-B1B6-9E2488F1E28C}" sibTransId="{9F991176-208C-5347-A49C-DB1F09FF9BAD}"/>
    <dgm:cxn modelId="{6A165873-93C2-6940-9DDE-D9983FDDA17F}" type="presOf" srcId="{E58FA4DB-506E-C14F-AF60-58BAAF494F1E}" destId="{168E9843-27F0-7747-9BFE-412C12579DB4}" srcOrd="0" destOrd="0" presId="urn:microsoft.com/office/officeart/2005/8/layout/cycle8"/>
    <dgm:cxn modelId="{1FB2215E-EC36-9A42-81F1-E4D6BFECFB1C}" type="presOf" srcId="{04D2590F-7A3C-2542-804B-D5DD6B178641}" destId="{04103F1E-8DF8-8E46-8162-E81F34CE7EB1}" srcOrd="0" destOrd="0" presId="urn:microsoft.com/office/officeart/2005/8/layout/cycle8"/>
    <dgm:cxn modelId="{F1732948-D110-AF45-BE87-2F3F52FC8201}" type="presParOf" srcId="{0348C1E7-D489-4B4C-9A5E-1B22B15EEB37}" destId="{04103F1E-8DF8-8E46-8162-E81F34CE7EB1}" srcOrd="0" destOrd="0" presId="urn:microsoft.com/office/officeart/2005/8/layout/cycle8"/>
    <dgm:cxn modelId="{0D0C30E8-6A9C-D740-8779-ECC15B3DAFCE}" type="presParOf" srcId="{0348C1E7-D489-4B4C-9A5E-1B22B15EEB37}" destId="{4BEBFB87-FE78-C04B-BFB7-00AA6C63E90F}" srcOrd="1" destOrd="0" presId="urn:microsoft.com/office/officeart/2005/8/layout/cycle8"/>
    <dgm:cxn modelId="{0457C0C8-ADFA-DF4A-AEE4-803605F279E8}" type="presParOf" srcId="{0348C1E7-D489-4B4C-9A5E-1B22B15EEB37}" destId="{73914021-90D2-1944-88F4-58FA13461512}" srcOrd="2" destOrd="0" presId="urn:microsoft.com/office/officeart/2005/8/layout/cycle8"/>
    <dgm:cxn modelId="{20BC3DC6-0D8D-3446-BAE0-2205CAD1F723}" type="presParOf" srcId="{0348C1E7-D489-4B4C-9A5E-1B22B15EEB37}" destId="{19CC6742-7B9F-3947-982B-202C0D969753}" srcOrd="3" destOrd="0" presId="urn:microsoft.com/office/officeart/2005/8/layout/cycle8"/>
    <dgm:cxn modelId="{D8C1E903-1244-2B40-ADB4-EC955BC00DB3}" type="presParOf" srcId="{0348C1E7-D489-4B4C-9A5E-1B22B15EEB37}" destId="{168E9843-27F0-7747-9BFE-412C12579DB4}" srcOrd="4" destOrd="0" presId="urn:microsoft.com/office/officeart/2005/8/layout/cycle8"/>
    <dgm:cxn modelId="{7658E982-03AB-9644-8788-732FE2BC8F89}" type="presParOf" srcId="{0348C1E7-D489-4B4C-9A5E-1B22B15EEB37}" destId="{5FBCC384-2B87-694B-B41B-E44D19CA01F9}" srcOrd="5" destOrd="0" presId="urn:microsoft.com/office/officeart/2005/8/layout/cycle8"/>
    <dgm:cxn modelId="{D6985FC6-8D41-BE4B-A0F4-2D58DB02F98C}" type="presParOf" srcId="{0348C1E7-D489-4B4C-9A5E-1B22B15EEB37}" destId="{E2CE1267-57F8-3949-A77E-906FE022FA06}" srcOrd="6" destOrd="0" presId="urn:microsoft.com/office/officeart/2005/8/layout/cycle8"/>
    <dgm:cxn modelId="{B0A66AF0-4DCC-7A42-AFFD-BABB935EDDCD}" type="presParOf" srcId="{0348C1E7-D489-4B4C-9A5E-1B22B15EEB37}" destId="{46610B90-1648-504D-8170-333C1C2D9BF4}" srcOrd="7" destOrd="0" presId="urn:microsoft.com/office/officeart/2005/8/layout/cycle8"/>
    <dgm:cxn modelId="{B4CB5C0E-29BF-7542-A96D-02E20AC71604}" type="presParOf" srcId="{0348C1E7-D489-4B4C-9A5E-1B22B15EEB37}" destId="{49E7FC74-E0A5-E444-A72A-CE515E6BDC9F}" srcOrd="8" destOrd="0" presId="urn:microsoft.com/office/officeart/2005/8/layout/cycle8"/>
    <dgm:cxn modelId="{706952E9-AB4A-2748-A52D-4A86E5783F82}" type="presParOf" srcId="{0348C1E7-D489-4B4C-9A5E-1B22B15EEB37}" destId="{51250198-09E1-084D-88FB-E0555D41829E}" srcOrd="9" destOrd="0" presId="urn:microsoft.com/office/officeart/2005/8/layout/cycle8"/>
    <dgm:cxn modelId="{BA8FBA76-CB87-BF49-9E67-1E3F419B2CA5}" type="presParOf" srcId="{0348C1E7-D489-4B4C-9A5E-1B22B15EEB37}" destId="{307DE10E-A71A-C740-8078-1F3C8331F20B}" srcOrd="10" destOrd="0" presId="urn:microsoft.com/office/officeart/2005/8/layout/cycle8"/>
    <dgm:cxn modelId="{D6010594-808F-0B4E-8342-CF25FFABCBE4}" type="presParOf" srcId="{0348C1E7-D489-4B4C-9A5E-1B22B15EEB37}" destId="{AB46F709-754C-DD42-B8F3-FB4EED697E2E}" srcOrd="11" destOrd="0" presId="urn:microsoft.com/office/officeart/2005/8/layout/cycle8"/>
    <dgm:cxn modelId="{90B52FE0-C185-0047-B15B-415C5E0AE66A}" type="presParOf" srcId="{0348C1E7-D489-4B4C-9A5E-1B22B15EEB37}" destId="{2264652C-E2D1-8E4E-B368-B8429949BEB6}" srcOrd="12" destOrd="0" presId="urn:microsoft.com/office/officeart/2005/8/layout/cycle8"/>
    <dgm:cxn modelId="{26ACBD7B-B71E-B34D-A2D2-9423374AE97B}" type="presParOf" srcId="{0348C1E7-D489-4B4C-9A5E-1B22B15EEB37}" destId="{EF3EFEFE-A989-E84D-8D09-607D0BC56621}" srcOrd="13" destOrd="0" presId="urn:microsoft.com/office/officeart/2005/8/layout/cycle8"/>
    <dgm:cxn modelId="{BBE62FE3-33EA-4E45-8DE8-C37A6DA29CED}" type="presParOf" srcId="{0348C1E7-D489-4B4C-9A5E-1B22B15EEB37}" destId="{0151860B-EBC9-3842-8A25-140DB2787AE9}" srcOrd="14" destOrd="0" presId="urn:microsoft.com/office/officeart/2005/8/layout/cycle8"/>
    <dgm:cxn modelId="{17DBADB0-36C9-F94C-8C02-A87CB911F8A2}" type="presParOf" srcId="{0348C1E7-D489-4B4C-9A5E-1B22B15EEB37}" destId="{FB4B1708-CE36-F849-9CA1-723850E55BB9}" srcOrd="15" destOrd="0" presId="urn:microsoft.com/office/officeart/2005/8/layout/cycle8"/>
    <dgm:cxn modelId="{85DFE825-5100-9C49-B9E7-747E89B3D7A5}" type="presParOf" srcId="{0348C1E7-D489-4B4C-9A5E-1B22B15EEB37}" destId="{3484FBD2-3BD5-734E-B422-AF3D3C5B5E54}" srcOrd="16" destOrd="0" presId="urn:microsoft.com/office/officeart/2005/8/layout/cycle8"/>
    <dgm:cxn modelId="{9B6FA93C-743F-E648-89C5-D91AC7370905}" type="presParOf" srcId="{0348C1E7-D489-4B4C-9A5E-1B22B15EEB37}" destId="{C49B5011-C2FB-9247-A135-17A9AE643AFB}" srcOrd="17" destOrd="0" presId="urn:microsoft.com/office/officeart/2005/8/layout/cycle8"/>
    <dgm:cxn modelId="{98C412FF-64E9-FB4F-97B9-CDACE1362F1F}" type="presParOf" srcId="{0348C1E7-D489-4B4C-9A5E-1B22B15EEB37}" destId="{E458FC38-B949-A145-B03B-A40EDE44673F}" srcOrd="18" destOrd="0" presId="urn:microsoft.com/office/officeart/2005/8/layout/cycle8"/>
    <dgm:cxn modelId="{2B9192FB-4AF1-744D-882D-89B524BD1477}" type="presParOf" srcId="{0348C1E7-D489-4B4C-9A5E-1B22B15EEB37}" destId="{F1ED6B61-0E82-F841-BCD6-1838D53F83BD}"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EE3997-3C9C-1148-A910-8387ABD99DD9}" type="doc">
      <dgm:prSet loTypeId="urn:microsoft.com/office/officeart/2005/8/layout/venn1" loCatId="" qsTypeId="urn:microsoft.com/office/officeart/2005/8/quickstyle/3D3" qsCatId="3D" csTypeId="urn:microsoft.com/office/officeart/2005/8/colors/accent1_5" csCatId="accent1" phldr="1"/>
      <dgm:spPr/>
    </dgm:pt>
    <dgm:pt modelId="{A5A302B3-ADC7-0143-9CA0-7FD9F2214485}">
      <dgm:prSet phldrT="[Tekst]"/>
      <dgm:spPr/>
      <dgm:t>
        <a:bodyPr/>
        <a:lstStyle/>
        <a:p>
          <a:r>
            <a:rPr lang="da-DK" dirty="0" smtClean="0"/>
            <a:t>Fokus på omstændighederne - under hvilke betingelser kan vi lykkes sammen</a:t>
          </a:r>
          <a:endParaRPr lang="da-DK" dirty="0"/>
        </a:p>
      </dgm:t>
    </dgm:pt>
    <dgm:pt modelId="{56A96B06-9FB0-5C45-915A-F5603F4D1E3C}" type="parTrans" cxnId="{AB4972ED-14CA-6A4D-978C-FF8D83672525}">
      <dgm:prSet/>
      <dgm:spPr/>
    </dgm:pt>
    <dgm:pt modelId="{CDC70F82-535D-094C-9502-E84C2AFD29B7}" type="sibTrans" cxnId="{AB4972ED-14CA-6A4D-978C-FF8D83672525}">
      <dgm:prSet/>
      <dgm:spPr/>
    </dgm:pt>
    <dgm:pt modelId="{F7DB9992-57F9-0F4E-9C52-F8B5C0CB1132}">
      <dgm:prSet phldrT="[Tekst]"/>
      <dgm:spPr/>
      <dgm:t>
        <a:bodyPr/>
        <a:lstStyle/>
        <a:p>
          <a:r>
            <a:rPr lang="da-DK" dirty="0" smtClean="0"/>
            <a:t>Ledere og medarbejdere er hinandens forudsætninger - anerkend relationen og fokuser på, at begge parter oplever sig værdsat og myndiggjorte</a:t>
          </a:r>
          <a:endParaRPr lang="da-DK" dirty="0"/>
        </a:p>
      </dgm:t>
    </dgm:pt>
    <dgm:pt modelId="{69F8682F-154E-FC4C-A6A7-9AFE5EB5E598}" type="parTrans" cxnId="{184D27A1-F383-2549-934D-F9B2E840F9DF}">
      <dgm:prSet/>
      <dgm:spPr/>
    </dgm:pt>
    <dgm:pt modelId="{D525BE8D-6D29-6242-BEF2-810653AAAB16}" type="sibTrans" cxnId="{184D27A1-F383-2549-934D-F9B2E840F9DF}">
      <dgm:prSet/>
      <dgm:spPr/>
    </dgm:pt>
    <dgm:pt modelId="{6E64E6D3-9803-0E47-9C04-BDEAB6B40CAB}">
      <dgm:prSet phldrT="[Tekst]"/>
      <dgm:spPr/>
      <dgm:t>
        <a:bodyPr/>
        <a:lstStyle/>
        <a:p>
          <a:r>
            <a:rPr lang="da-DK" dirty="0" smtClean="0"/>
            <a:t>Skab en ramme af at være på vej - gør organisationen til et læringsfællesskab der er på vej mod noget som man er fælles om at lykkes med</a:t>
          </a:r>
          <a:endParaRPr lang="da-DK" dirty="0"/>
        </a:p>
      </dgm:t>
    </dgm:pt>
    <dgm:pt modelId="{F3F04060-7C8D-2C4B-B296-D8A805DD2CA7}" type="parTrans" cxnId="{180E92C9-EFEA-AB42-95B0-23EDE1188434}">
      <dgm:prSet/>
      <dgm:spPr/>
    </dgm:pt>
    <dgm:pt modelId="{2F083179-006F-9640-8214-1654D574C414}" type="sibTrans" cxnId="{180E92C9-EFEA-AB42-95B0-23EDE1188434}">
      <dgm:prSet/>
      <dgm:spPr/>
    </dgm:pt>
    <dgm:pt modelId="{6630021C-1BA6-3744-B4FC-E4BDD3CE95E2}" type="pres">
      <dgm:prSet presAssocID="{CBEE3997-3C9C-1148-A910-8387ABD99DD9}" presName="compositeShape" presStyleCnt="0">
        <dgm:presLayoutVars>
          <dgm:chMax val="7"/>
          <dgm:dir/>
          <dgm:resizeHandles val="exact"/>
        </dgm:presLayoutVars>
      </dgm:prSet>
      <dgm:spPr/>
    </dgm:pt>
    <dgm:pt modelId="{6593FE6E-B170-FA45-AB05-431E3DDF9CB3}" type="pres">
      <dgm:prSet presAssocID="{A5A302B3-ADC7-0143-9CA0-7FD9F2214485}" presName="circ1" presStyleLbl="vennNode1" presStyleIdx="0" presStyleCnt="3"/>
      <dgm:spPr/>
      <dgm:t>
        <a:bodyPr/>
        <a:lstStyle/>
        <a:p>
          <a:endParaRPr lang="da-DK"/>
        </a:p>
      </dgm:t>
    </dgm:pt>
    <dgm:pt modelId="{062660E7-5460-B24E-88E2-C3CFCF901785}" type="pres">
      <dgm:prSet presAssocID="{A5A302B3-ADC7-0143-9CA0-7FD9F2214485}" presName="circ1Tx" presStyleLbl="revTx" presStyleIdx="0" presStyleCnt="0">
        <dgm:presLayoutVars>
          <dgm:chMax val="0"/>
          <dgm:chPref val="0"/>
          <dgm:bulletEnabled val="1"/>
        </dgm:presLayoutVars>
      </dgm:prSet>
      <dgm:spPr/>
      <dgm:t>
        <a:bodyPr/>
        <a:lstStyle/>
        <a:p>
          <a:endParaRPr lang="da-DK"/>
        </a:p>
      </dgm:t>
    </dgm:pt>
    <dgm:pt modelId="{CDDC8196-4272-CB40-BB0F-4D2BE0157DA6}" type="pres">
      <dgm:prSet presAssocID="{F7DB9992-57F9-0F4E-9C52-F8B5C0CB1132}" presName="circ2" presStyleLbl="vennNode1" presStyleIdx="1" presStyleCnt="3"/>
      <dgm:spPr/>
      <dgm:t>
        <a:bodyPr/>
        <a:lstStyle/>
        <a:p>
          <a:endParaRPr lang="da-DK"/>
        </a:p>
      </dgm:t>
    </dgm:pt>
    <dgm:pt modelId="{66F13AE1-6CA8-2D4F-9460-5AF9EDE7D9CB}" type="pres">
      <dgm:prSet presAssocID="{F7DB9992-57F9-0F4E-9C52-F8B5C0CB1132}" presName="circ2Tx" presStyleLbl="revTx" presStyleIdx="0" presStyleCnt="0">
        <dgm:presLayoutVars>
          <dgm:chMax val="0"/>
          <dgm:chPref val="0"/>
          <dgm:bulletEnabled val="1"/>
        </dgm:presLayoutVars>
      </dgm:prSet>
      <dgm:spPr/>
      <dgm:t>
        <a:bodyPr/>
        <a:lstStyle/>
        <a:p>
          <a:endParaRPr lang="da-DK"/>
        </a:p>
      </dgm:t>
    </dgm:pt>
    <dgm:pt modelId="{D5B0EE80-D6BB-C24F-88F3-9E9A85D76CE8}" type="pres">
      <dgm:prSet presAssocID="{6E64E6D3-9803-0E47-9C04-BDEAB6B40CAB}" presName="circ3" presStyleLbl="vennNode1" presStyleIdx="2" presStyleCnt="3"/>
      <dgm:spPr/>
      <dgm:t>
        <a:bodyPr/>
        <a:lstStyle/>
        <a:p>
          <a:endParaRPr lang="da-DK"/>
        </a:p>
      </dgm:t>
    </dgm:pt>
    <dgm:pt modelId="{8EC25594-BBEC-EE4C-95AC-F64010D8CF08}" type="pres">
      <dgm:prSet presAssocID="{6E64E6D3-9803-0E47-9C04-BDEAB6B40CAB}" presName="circ3Tx" presStyleLbl="revTx" presStyleIdx="0" presStyleCnt="0">
        <dgm:presLayoutVars>
          <dgm:chMax val="0"/>
          <dgm:chPref val="0"/>
          <dgm:bulletEnabled val="1"/>
        </dgm:presLayoutVars>
      </dgm:prSet>
      <dgm:spPr/>
      <dgm:t>
        <a:bodyPr/>
        <a:lstStyle/>
        <a:p>
          <a:endParaRPr lang="da-DK"/>
        </a:p>
      </dgm:t>
    </dgm:pt>
  </dgm:ptLst>
  <dgm:cxnLst>
    <dgm:cxn modelId="{BA8809CE-4E27-5543-ACE5-D571661791CB}" type="presOf" srcId="{CBEE3997-3C9C-1148-A910-8387ABD99DD9}" destId="{6630021C-1BA6-3744-B4FC-E4BDD3CE95E2}" srcOrd="0" destOrd="0" presId="urn:microsoft.com/office/officeart/2005/8/layout/venn1"/>
    <dgm:cxn modelId="{A09C316F-837B-3D4B-B4C3-E38A54BE3712}" type="presOf" srcId="{F7DB9992-57F9-0F4E-9C52-F8B5C0CB1132}" destId="{66F13AE1-6CA8-2D4F-9460-5AF9EDE7D9CB}" srcOrd="1" destOrd="0" presId="urn:microsoft.com/office/officeart/2005/8/layout/venn1"/>
    <dgm:cxn modelId="{AB4972ED-14CA-6A4D-978C-FF8D83672525}" srcId="{CBEE3997-3C9C-1148-A910-8387ABD99DD9}" destId="{A5A302B3-ADC7-0143-9CA0-7FD9F2214485}" srcOrd="0" destOrd="0" parTransId="{56A96B06-9FB0-5C45-915A-F5603F4D1E3C}" sibTransId="{CDC70F82-535D-094C-9502-E84C2AFD29B7}"/>
    <dgm:cxn modelId="{180E92C9-EFEA-AB42-95B0-23EDE1188434}" srcId="{CBEE3997-3C9C-1148-A910-8387ABD99DD9}" destId="{6E64E6D3-9803-0E47-9C04-BDEAB6B40CAB}" srcOrd="2" destOrd="0" parTransId="{F3F04060-7C8D-2C4B-B296-D8A805DD2CA7}" sibTransId="{2F083179-006F-9640-8214-1654D574C414}"/>
    <dgm:cxn modelId="{FAF7C145-C93D-784E-9F39-4E58AD690A15}" type="presOf" srcId="{F7DB9992-57F9-0F4E-9C52-F8B5C0CB1132}" destId="{CDDC8196-4272-CB40-BB0F-4D2BE0157DA6}" srcOrd="0" destOrd="0" presId="urn:microsoft.com/office/officeart/2005/8/layout/venn1"/>
    <dgm:cxn modelId="{96457B37-D5A5-E744-87AA-F7AA8B15F49C}" type="presOf" srcId="{6E64E6D3-9803-0E47-9C04-BDEAB6B40CAB}" destId="{8EC25594-BBEC-EE4C-95AC-F64010D8CF08}" srcOrd="1" destOrd="0" presId="urn:microsoft.com/office/officeart/2005/8/layout/venn1"/>
    <dgm:cxn modelId="{F84982B4-08BA-0141-B40D-A6F0EC2EF16A}" type="presOf" srcId="{A5A302B3-ADC7-0143-9CA0-7FD9F2214485}" destId="{6593FE6E-B170-FA45-AB05-431E3DDF9CB3}" srcOrd="0" destOrd="0" presId="urn:microsoft.com/office/officeart/2005/8/layout/venn1"/>
    <dgm:cxn modelId="{184D27A1-F383-2549-934D-F9B2E840F9DF}" srcId="{CBEE3997-3C9C-1148-A910-8387ABD99DD9}" destId="{F7DB9992-57F9-0F4E-9C52-F8B5C0CB1132}" srcOrd="1" destOrd="0" parTransId="{69F8682F-154E-FC4C-A6A7-9AFE5EB5E598}" sibTransId="{D525BE8D-6D29-6242-BEF2-810653AAAB16}"/>
    <dgm:cxn modelId="{B6EE1929-E7F6-AA4C-B038-B44D260A4F5E}" type="presOf" srcId="{A5A302B3-ADC7-0143-9CA0-7FD9F2214485}" destId="{062660E7-5460-B24E-88E2-C3CFCF901785}" srcOrd="1" destOrd="0" presId="urn:microsoft.com/office/officeart/2005/8/layout/venn1"/>
    <dgm:cxn modelId="{1147BB3F-64B9-D942-B29B-60C80A4BCC94}" type="presOf" srcId="{6E64E6D3-9803-0E47-9C04-BDEAB6B40CAB}" destId="{D5B0EE80-D6BB-C24F-88F3-9E9A85D76CE8}" srcOrd="0" destOrd="0" presId="urn:microsoft.com/office/officeart/2005/8/layout/venn1"/>
    <dgm:cxn modelId="{96E98B19-7377-BE4B-8FEC-C21F3EB7470D}" type="presParOf" srcId="{6630021C-1BA6-3744-B4FC-E4BDD3CE95E2}" destId="{6593FE6E-B170-FA45-AB05-431E3DDF9CB3}" srcOrd="0" destOrd="0" presId="urn:microsoft.com/office/officeart/2005/8/layout/venn1"/>
    <dgm:cxn modelId="{30C64965-8A6A-1741-98F4-64DFB06AB0DA}" type="presParOf" srcId="{6630021C-1BA6-3744-B4FC-E4BDD3CE95E2}" destId="{062660E7-5460-B24E-88E2-C3CFCF901785}" srcOrd="1" destOrd="0" presId="urn:microsoft.com/office/officeart/2005/8/layout/venn1"/>
    <dgm:cxn modelId="{743394DE-920E-2140-A27C-342539FDADEC}" type="presParOf" srcId="{6630021C-1BA6-3744-B4FC-E4BDD3CE95E2}" destId="{CDDC8196-4272-CB40-BB0F-4D2BE0157DA6}" srcOrd="2" destOrd="0" presId="urn:microsoft.com/office/officeart/2005/8/layout/venn1"/>
    <dgm:cxn modelId="{29E640A9-4CEC-E94E-BA70-C23C209D4EFD}" type="presParOf" srcId="{6630021C-1BA6-3744-B4FC-E4BDD3CE95E2}" destId="{66F13AE1-6CA8-2D4F-9460-5AF9EDE7D9CB}" srcOrd="3" destOrd="0" presId="urn:microsoft.com/office/officeart/2005/8/layout/venn1"/>
    <dgm:cxn modelId="{AB350318-FEFA-1C46-BCB3-8DF80182B874}" type="presParOf" srcId="{6630021C-1BA6-3744-B4FC-E4BDD3CE95E2}" destId="{D5B0EE80-D6BB-C24F-88F3-9E9A85D76CE8}" srcOrd="4" destOrd="0" presId="urn:microsoft.com/office/officeart/2005/8/layout/venn1"/>
    <dgm:cxn modelId="{4CC41B58-0741-1047-8F96-0DC91A5211E1}" type="presParOf" srcId="{6630021C-1BA6-3744-B4FC-E4BDD3CE95E2}" destId="{8EC25594-BBEC-EE4C-95AC-F64010D8CF08}"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96C2D3-EE3E-2646-9634-797AD630F74E}" type="doc">
      <dgm:prSet loTypeId="urn:microsoft.com/office/officeart/2005/8/layout/arrow3" loCatId="" qsTypeId="urn:microsoft.com/office/officeart/2005/8/quickstyle/3D1" qsCatId="3D" csTypeId="urn:microsoft.com/office/officeart/2005/8/colors/accent1_4" csCatId="accent1" phldr="1"/>
      <dgm:spPr/>
      <dgm:t>
        <a:bodyPr/>
        <a:lstStyle/>
        <a:p>
          <a:endParaRPr lang="da-DK"/>
        </a:p>
      </dgm:t>
    </dgm:pt>
    <dgm:pt modelId="{87A582ED-94C6-D944-ACA4-494C7CFBBF6F}">
      <dgm:prSet phldrT="[Tekst]"/>
      <dgm:spPr/>
      <dgm:t>
        <a:bodyPr/>
        <a:lstStyle/>
        <a:p>
          <a:r>
            <a:rPr lang="da-DK" dirty="0" smtClean="0">
              <a:solidFill>
                <a:schemeClr val="tx1"/>
              </a:solidFill>
            </a:rPr>
            <a:t>Inklusion</a:t>
          </a:r>
          <a:endParaRPr lang="da-DK" dirty="0">
            <a:solidFill>
              <a:schemeClr val="tx1"/>
            </a:solidFill>
          </a:endParaRPr>
        </a:p>
      </dgm:t>
    </dgm:pt>
    <dgm:pt modelId="{E292F5E7-7AE7-7A4A-8559-B222C5543211}" type="parTrans" cxnId="{6E634265-4081-5E44-B14A-BEE73D578F03}">
      <dgm:prSet/>
      <dgm:spPr/>
      <dgm:t>
        <a:bodyPr/>
        <a:lstStyle/>
        <a:p>
          <a:endParaRPr lang="da-DK"/>
        </a:p>
      </dgm:t>
    </dgm:pt>
    <dgm:pt modelId="{D3455D15-2E46-9E44-B42F-9E96EB43A01C}" type="sibTrans" cxnId="{6E634265-4081-5E44-B14A-BEE73D578F03}">
      <dgm:prSet/>
      <dgm:spPr/>
      <dgm:t>
        <a:bodyPr/>
        <a:lstStyle/>
        <a:p>
          <a:endParaRPr lang="da-DK"/>
        </a:p>
      </dgm:t>
    </dgm:pt>
    <dgm:pt modelId="{E8BB3DA9-FB28-6348-B0C6-71B7E5D2806C}">
      <dgm:prSet phldrT="[Tekst]"/>
      <dgm:spPr/>
      <dgm:t>
        <a:bodyPr/>
        <a:lstStyle/>
        <a:p>
          <a:r>
            <a:rPr lang="da-DK" dirty="0" smtClean="0">
              <a:solidFill>
                <a:schemeClr val="tx1"/>
              </a:solidFill>
            </a:rPr>
            <a:t>Eksklusion</a:t>
          </a:r>
          <a:endParaRPr lang="da-DK" dirty="0">
            <a:solidFill>
              <a:schemeClr val="tx1"/>
            </a:solidFill>
          </a:endParaRPr>
        </a:p>
      </dgm:t>
    </dgm:pt>
    <dgm:pt modelId="{0A717CDE-88FF-5545-AE2D-0EEE929E42EB}" type="parTrans" cxnId="{0BA222E5-EC7F-2547-859C-1AEB22A2B728}">
      <dgm:prSet/>
      <dgm:spPr/>
      <dgm:t>
        <a:bodyPr/>
        <a:lstStyle/>
        <a:p>
          <a:endParaRPr lang="da-DK"/>
        </a:p>
      </dgm:t>
    </dgm:pt>
    <dgm:pt modelId="{3F431F9B-5757-684C-91EB-1A709800BE1E}" type="sibTrans" cxnId="{0BA222E5-EC7F-2547-859C-1AEB22A2B728}">
      <dgm:prSet/>
      <dgm:spPr/>
      <dgm:t>
        <a:bodyPr/>
        <a:lstStyle/>
        <a:p>
          <a:endParaRPr lang="da-DK"/>
        </a:p>
      </dgm:t>
    </dgm:pt>
    <dgm:pt modelId="{E83DDB43-F54C-7043-81E3-952A3EFAA9CC}" type="pres">
      <dgm:prSet presAssocID="{4696C2D3-EE3E-2646-9634-797AD630F74E}" presName="compositeShape" presStyleCnt="0">
        <dgm:presLayoutVars>
          <dgm:chMax val="2"/>
          <dgm:dir/>
          <dgm:resizeHandles val="exact"/>
        </dgm:presLayoutVars>
      </dgm:prSet>
      <dgm:spPr/>
      <dgm:t>
        <a:bodyPr/>
        <a:lstStyle/>
        <a:p>
          <a:endParaRPr lang="en-GB"/>
        </a:p>
      </dgm:t>
    </dgm:pt>
    <dgm:pt modelId="{C426E590-EB11-3C44-88CB-A35850BCE044}" type="pres">
      <dgm:prSet presAssocID="{4696C2D3-EE3E-2646-9634-797AD630F74E}" presName="divider" presStyleLbl="fgShp" presStyleIdx="0" presStyleCnt="1"/>
      <dgm:spPr/>
    </dgm:pt>
    <dgm:pt modelId="{D46F5092-3998-9941-84C6-B40F816842FB}" type="pres">
      <dgm:prSet presAssocID="{87A582ED-94C6-D944-ACA4-494C7CFBBF6F}" presName="downArrow" presStyleLbl="node1" presStyleIdx="0" presStyleCnt="2"/>
      <dgm:spPr/>
    </dgm:pt>
    <dgm:pt modelId="{1B3CCB98-EC79-DF4B-95CC-BDA0F19DFD7F}" type="pres">
      <dgm:prSet presAssocID="{87A582ED-94C6-D944-ACA4-494C7CFBBF6F}" presName="downArrowText" presStyleLbl="revTx" presStyleIdx="0" presStyleCnt="2">
        <dgm:presLayoutVars>
          <dgm:bulletEnabled val="1"/>
        </dgm:presLayoutVars>
      </dgm:prSet>
      <dgm:spPr/>
      <dgm:t>
        <a:bodyPr/>
        <a:lstStyle/>
        <a:p>
          <a:endParaRPr lang="en-GB"/>
        </a:p>
      </dgm:t>
    </dgm:pt>
    <dgm:pt modelId="{B6C031C9-FF71-B54B-BC32-3DBB97FBDAB0}" type="pres">
      <dgm:prSet presAssocID="{E8BB3DA9-FB28-6348-B0C6-71B7E5D2806C}" presName="upArrow" presStyleLbl="node1" presStyleIdx="1" presStyleCnt="2"/>
      <dgm:spPr/>
    </dgm:pt>
    <dgm:pt modelId="{C17A7D54-E731-F54D-AA74-CFD7E058D264}" type="pres">
      <dgm:prSet presAssocID="{E8BB3DA9-FB28-6348-B0C6-71B7E5D2806C}" presName="upArrowText" presStyleLbl="revTx" presStyleIdx="1" presStyleCnt="2">
        <dgm:presLayoutVars>
          <dgm:bulletEnabled val="1"/>
        </dgm:presLayoutVars>
      </dgm:prSet>
      <dgm:spPr/>
      <dgm:t>
        <a:bodyPr/>
        <a:lstStyle/>
        <a:p>
          <a:endParaRPr lang="en-GB"/>
        </a:p>
      </dgm:t>
    </dgm:pt>
  </dgm:ptLst>
  <dgm:cxnLst>
    <dgm:cxn modelId="{8D5C37B1-A0EB-8B43-828C-32C47E2AD6BA}" type="presOf" srcId="{E8BB3DA9-FB28-6348-B0C6-71B7E5D2806C}" destId="{C17A7D54-E731-F54D-AA74-CFD7E058D264}" srcOrd="0" destOrd="0" presId="urn:microsoft.com/office/officeart/2005/8/layout/arrow3"/>
    <dgm:cxn modelId="{0BA222E5-EC7F-2547-859C-1AEB22A2B728}" srcId="{4696C2D3-EE3E-2646-9634-797AD630F74E}" destId="{E8BB3DA9-FB28-6348-B0C6-71B7E5D2806C}" srcOrd="1" destOrd="0" parTransId="{0A717CDE-88FF-5545-AE2D-0EEE929E42EB}" sibTransId="{3F431F9B-5757-684C-91EB-1A709800BE1E}"/>
    <dgm:cxn modelId="{6E634265-4081-5E44-B14A-BEE73D578F03}" srcId="{4696C2D3-EE3E-2646-9634-797AD630F74E}" destId="{87A582ED-94C6-D944-ACA4-494C7CFBBF6F}" srcOrd="0" destOrd="0" parTransId="{E292F5E7-7AE7-7A4A-8559-B222C5543211}" sibTransId="{D3455D15-2E46-9E44-B42F-9E96EB43A01C}"/>
    <dgm:cxn modelId="{FF8F01F2-0FC0-2B48-9D2B-7F0B6C5F3D60}" type="presOf" srcId="{87A582ED-94C6-D944-ACA4-494C7CFBBF6F}" destId="{1B3CCB98-EC79-DF4B-95CC-BDA0F19DFD7F}" srcOrd="0" destOrd="0" presId="urn:microsoft.com/office/officeart/2005/8/layout/arrow3"/>
    <dgm:cxn modelId="{7A426C40-4F38-F64F-AD4A-81F8CD1B317D}" type="presOf" srcId="{4696C2D3-EE3E-2646-9634-797AD630F74E}" destId="{E83DDB43-F54C-7043-81E3-952A3EFAA9CC}" srcOrd="0" destOrd="0" presId="urn:microsoft.com/office/officeart/2005/8/layout/arrow3"/>
    <dgm:cxn modelId="{10C439BF-E774-2641-9BFF-E0D67B413849}" type="presParOf" srcId="{E83DDB43-F54C-7043-81E3-952A3EFAA9CC}" destId="{C426E590-EB11-3C44-88CB-A35850BCE044}" srcOrd="0" destOrd="0" presId="urn:microsoft.com/office/officeart/2005/8/layout/arrow3"/>
    <dgm:cxn modelId="{8C2EBE7D-A95E-804E-B403-C4DEFD009672}" type="presParOf" srcId="{E83DDB43-F54C-7043-81E3-952A3EFAA9CC}" destId="{D46F5092-3998-9941-84C6-B40F816842FB}" srcOrd="1" destOrd="0" presId="urn:microsoft.com/office/officeart/2005/8/layout/arrow3"/>
    <dgm:cxn modelId="{5D7BD30A-7E6B-8343-A6DD-69ACD7C993D3}" type="presParOf" srcId="{E83DDB43-F54C-7043-81E3-952A3EFAA9CC}" destId="{1B3CCB98-EC79-DF4B-95CC-BDA0F19DFD7F}" srcOrd="2" destOrd="0" presId="urn:microsoft.com/office/officeart/2005/8/layout/arrow3"/>
    <dgm:cxn modelId="{C754610C-8CB9-B246-8CD4-AEAE6E302D3D}" type="presParOf" srcId="{E83DDB43-F54C-7043-81E3-952A3EFAA9CC}" destId="{B6C031C9-FF71-B54B-BC32-3DBB97FBDAB0}" srcOrd="3" destOrd="0" presId="urn:microsoft.com/office/officeart/2005/8/layout/arrow3"/>
    <dgm:cxn modelId="{98FE9AA6-96D6-9645-951B-E43D92C78F39}" type="presParOf" srcId="{E83DDB43-F54C-7043-81E3-952A3EFAA9CC}" destId="{C17A7D54-E731-F54D-AA74-CFD7E058D264}"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03F1E-8DF8-8E46-8162-E81F34CE7EB1}">
      <dsp:nvSpPr>
        <dsp:cNvPr id="0" name=""/>
        <dsp:cNvSpPr/>
      </dsp:nvSpPr>
      <dsp:spPr>
        <a:xfrm>
          <a:off x="2795699" y="319179"/>
          <a:ext cx="4297885" cy="4297885"/>
        </a:xfrm>
        <a:prstGeom prst="pie">
          <a:avLst>
            <a:gd name="adj1" fmla="val 16200000"/>
            <a:gd name="adj2" fmla="val 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a-DK" sz="1600" kern="1200" smtClean="0">
              <a:solidFill>
                <a:schemeClr val="tx1"/>
              </a:solidFill>
            </a:rPr>
            <a:t>Al ledelse foregår i relation til noget eller nogen – er</a:t>
          </a:r>
          <a:r>
            <a:rPr lang="da-DK" sz="1600" kern="1200" baseline="0" smtClean="0">
              <a:solidFill>
                <a:schemeClr val="tx1"/>
              </a:solidFill>
            </a:rPr>
            <a:t> en social aktivitet</a:t>
          </a:r>
          <a:endParaRPr lang="da-DK" sz="1600" kern="1200" dirty="0">
            <a:solidFill>
              <a:schemeClr val="tx1"/>
            </a:solidFill>
          </a:endParaRPr>
        </a:p>
      </dsp:txBody>
      <dsp:txXfrm>
        <a:off x="5077160" y="1209967"/>
        <a:ext cx="1586124" cy="1176801"/>
      </dsp:txXfrm>
    </dsp:sp>
    <dsp:sp modelId="{168E9843-27F0-7747-9BFE-412C12579DB4}">
      <dsp:nvSpPr>
        <dsp:cNvPr id="0" name=""/>
        <dsp:cNvSpPr/>
      </dsp:nvSpPr>
      <dsp:spPr>
        <a:xfrm>
          <a:off x="2795699" y="463465"/>
          <a:ext cx="4297885" cy="4297885"/>
        </a:xfrm>
        <a:prstGeom prst="pie">
          <a:avLst>
            <a:gd name="adj1" fmla="val 0"/>
            <a:gd name="adj2" fmla="val 5400000"/>
          </a:avLst>
        </a:prstGeom>
        <a:gradFill rotWithShape="0">
          <a:gsLst>
            <a:gs pos="0">
              <a:schemeClr val="accent2">
                <a:hueOff val="1560507"/>
                <a:satOff val="-1946"/>
                <a:lumOff val="458"/>
                <a:alphaOff val="0"/>
                <a:tint val="100000"/>
                <a:shade val="100000"/>
                <a:satMod val="130000"/>
              </a:schemeClr>
            </a:gs>
            <a:gs pos="100000">
              <a:schemeClr val="accent2">
                <a:hueOff val="1560507"/>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a-DK" sz="1600" kern="1200" smtClean="0">
              <a:solidFill>
                <a:schemeClr val="tx1"/>
              </a:solidFill>
            </a:rPr>
            <a:t>Vi har ingen kriterier for perfektion, ligeså lidt som vi har det for det uperfekte</a:t>
          </a:r>
          <a:endParaRPr lang="da-DK" sz="1600" kern="1200" dirty="0">
            <a:solidFill>
              <a:schemeClr val="tx1"/>
            </a:solidFill>
          </a:endParaRPr>
        </a:p>
      </dsp:txBody>
      <dsp:txXfrm>
        <a:off x="5077160" y="2693760"/>
        <a:ext cx="1586124" cy="1176801"/>
      </dsp:txXfrm>
    </dsp:sp>
    <dsp:sp modelId="{49E7FC74-E0A5-E444-A72A-CE515E6BDC9F}">
      <dsp:nvSpPr>
        <dsp:cNvPr id="0" name=""/>
        <dsp:cNvSpPr/>
      </dsp:nvSpPr>
      <dsp:spPr>
        <a:xfrm>
          <a:off x="2651413" y="463465"/>
          <a:ext cx="4297885" cy="4297885"/>
        </a:xfrm>
        <a:prstGeom prst="pie">
          <a:avLst>
            <a:gd name="adj1" fmla="val 5400000"/>
            <a:gd name="adj2" fmla="val 10800000"/>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a-DK" sz="1600" kern="1200" smtClean="0">
              <a:solidFill>
                <a:schemeClr val="tx1"/>
              </a:solidFill>
            </a:rPr>
            <a:t>Ledelsesopgaven vil altid være uafsluttet - der vil altid opstå nye behov og forståelser</a:t>
          </a:r>
          <a:endParaRPr lang="da-DK" sz="1600" kern="1200" dirty="0">
            <a:solidFill>
              <a:schemeClr val="tx1"/>
            </a:solidFill>
          </a:endParaRPr>
        </a:p>
      </dsp:txBody>
      <dsp:txXfrm>
        <a:off x="3081713" y="2693760"/>
        <a:ext cx="1586124" cy="1176801"/>
      </dsp:txXfrm>
    </dsp:sp>
    <dsp:sp modelId="{2264652C-E2D1-8E4E-B368-B8429949BEB6}">
      <dsp:nvSpPr>
        <dsp:cNvPr id="0" name=""/>
        <dsp:cNvSpPr/>
      </dsp:nvSpPr>
      <dsp:spPr>
        <a:xfrm>
          <a:off x="2651413" y="319179"/>
          <a:ext cx="4297885" cy="4297885"/>
        </a:xfrm>
        <a:prstGeom prst="pie">
          <a:avLst>
            <a:gd name="adj1" fmla="val 10800000"/>
            <a:gd name="adj2" fmla="val 16200000"/>
          </a:avLst>
        </a:prstGeom>
        <a:gradFill rotWithShape="0">
          <a:gsLst>
            <a:gs pos="0">
              <a:schemeClr val="accent2">
                <a:hueOff val="4681520"/>
                <a:satOff val="-5839"/>
                <a:lumOff val="1373"/>
                <a:alphaOff val="0"/>
                <a:tint val="100000"/>
                <a:shade val="100000"/>
                <a:satMod val="130000"/>
              </a:schemeClr>
            </a:gs>
            <a:gs pos="100000">
              <a:schemeClr val="accent2">
                <a:hueOff val="4681520"/>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a-DK" sz="1600" kern="1200" dirty="0" smtClean="0">
              <a:solidFill>
                <a:schemeClr val="tx1"/>
              </a:solidFill>
            </a:rPr>
            <a:t>Alt hvad vi vi ved om ledelse, ved vi i kraft en udlægning om ledelse</a:t>
          </a:r>
          <a:endParaRPr lang="da-DK" sz="1600" kern="1200" dirty="0">
            <a:solidFill>
              <a:schemeClr val="tx1"/>
            </a:solidFill>
          </a:endParaRPr>
        </a:p>
      </dsp:txBody>
      <dsp:txXfrm>
        <a:off x="3081713" y="1209967"/>
        <a:ext cx="1586124" cy="1176801"/>
      </dsp:txXfrm>
    </dsp:sp>
    <dsp:sp modelId="{3484FBD2-3BD5-734E-B422-AF3D3C5B5E54}">
      <dsp:nvSpPr>
        <dsp:cNvPr id="0" name=""/>
        <dsp:cNvSpPr/>
      </dsp:nvSpPr>
      <dsp:spPr>
        <a:xfrm>
          <a:off x="2529639" y="53119"/>
          <a:ext cx="4830004" cy="4830004"/>
        </a:xfrm>
        <a:prstGeom prst="circularArrow">
          <a:avLst>
            <a:gd name="adj1" fmla="val 5085"/>
            <a:gd name="adj2" fmla="val 327528"/>
            <a:gd name="adj3" fmla="val 21272472"/>
            <a:gd name="adj4" fmla="val 16200000"/>
            <a:gd name="adj5" fmla="val 5932"/>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49B5011-C2FB-9247-A135-17A9AE643AFB}">
      <dsp:nvSpPr>
        <dsp:cNvPr id="0" name=""/>
        <dsp:cNvSpPr/>
      </dsp:nvSpPr>
      <dsp:spPr>
        <a:xfrm>
          <a:off x="2529639" y="197405"/>
          <a:ext cx="4830004" cy="4830004"/>
        </a:xfrm>
        <a:prstGeom prst="circularArrow">
          <a:avLst>
            <a:gd name="adj1" fmla="val 5085"/>
            <a:gd name="adj2" fmla="val 327528"/>
            <a:gd name="adj3" fmla="val 5072472"/>
            <a:gd name="adj4" fmla="val 0"/>
            <a:gd name="adj5" fmla="val 5932"/>
          </a:avLst>
        </a:prstGeom>
        <a:gradFill rotWithShape="0">
          <a:gsLst>
            <a:gs pos="0">
              <a:schemeClr val="accent2">
                <a:hueOff val="1560507"/>
                <a:satOff val="-1946"/>
                <a:lumOff val="458"/>
                <a:alphaOff val="0"/>
                <a:tint val="100000"/>
                <a:shade val="100000"/>
                <a:satMod val="130000"/>
              </a:schemeClr>
            </a:gs>
            <a:gs pos="100000">
              <a:schemeClr val="accent2">
                <a:hueOff val="1560507"/>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458FC38-B949-A145-B03B-A40EDE44673F}">
      <dsp:nvSpPr>
        <dsp:cNvPr id="0" name=""/>
        <dsp:cNvSpPr/>
      </dsp:nvSpPr>
      <dsp:spPr>
        <a:xfrm>
          <a:off x="2385353" y="197405"/>
          <a:ext cx="4830004" cy="4830004"/>
        </a:xfrm>
        <a:prstGeom prst="circularArrow">
          <a:avLst>
            <a:gd name="adj1" fmla="val 5085"/>
            <a:gd name="adj2" fmla="val 327528"/>
            <a:gd name="adj3" fmla="val 10472472"/>
            <a:gd name="adj4" fmla="val 5400000"/>
            <a:gd name="adj5" fmla="val 5932"/>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1ED6B61-0E82-F841-BCD6-1838D53F83BD}">
      <dsp:nvSpPr>
        <dsp:cNvPr id="0" name=""/>
        <dsp:cNvSpPr/>
      </dsp:nvSpPr>
      <dsp:spPr>
        <a:xfrm>
          <a:off x="2385353" y="53119"/>
          <a:ext cx="4830004" cy="4830004"/>
        </a:xfrm>
        <a:prstGeom prst="circularArrow">
          <a:avLst>
            <a:gd name="adj1" fmla="val 5085"/>
            <a:gd name="adj2" fmla="val 327528"/>
            <a:gd name="adj3" fmla="val 15872472"/>
            <a:gd name="adj4" fmla="val 10800000"/>
            <a:gd name="adj5" fmla="val 5932"/>
          </a:avLst>
        </a:prstGeom>
        <a:gradFill rotWithShape="0">
          <a:gsLst>
            <a:gs pos="0">
              <a:schemeClr val="accent2">
                <a:hueOff val="4681520"/>
                <a:satOff val="-5839"/>
                <a:lumOff val="1373"/>
                <a:alphaOff val="0"/>
                <a:tint val="100000"/>
                <a:shade val="100000"/>
                <a:satMod val="130000"/>
              </a:schemeClr>
            </a:gs>
            <a:gs pos="100000">
              <a:schemeClr val="accent2">
                <a:hueOff val="4681520"/>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3FE6E-B170-FA45-AB05-431E3DDF9CB3}">
      <dsp:nvSpPr>
        <dsp:cNvPr id="0" name=""/>
        <dsp:cNvSpPr/>
      </dsp:nvSpPr>
      <dsp:spPr>
        <a:xfrm>
          <a:off x="1160507" y="313405"/>
          <a:ext cx="3216185" cy="3216185"/>
        </a:xfrm>
        <a:prstGeom prst="ellipse">
          <a:avLst/>
        </a:prstGeom>
        <a:solidFill>
          <a:schemeClr val="accent1">
            <a:shade val="80000"/>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da-DK" sz="1500" kern="1200" dirty="0" smtClean="0"/>
            <a:t>Fokus på omstændighederne - under hvilke betingelser kan vi lykkes sammen</a:t>
          </a:r>
          <a:endParaRPr lang="da-DK" sz="1500" kern="1200" dirty="0"/>
        </a:p>
      </dsp:txBody>
      <dsp:txXfrm>
        <a:off x="1589331" y="876238"/>
        <a:ext cx="2358536" cy="1447283"/>
      </dsp:txXfrm>
    </dsp:sp>
    <dsp:sp modelId="{CDDC8196-4272-CB40-BB0F-4D2BE0157DA6}">
      <dsp:nvSpPr>
        <dsp:cNvPr id="0" name=""/>
        <dsp:cNvSpPr/>
      </dsp:nvSpPr>
      <dsp:spPr>
        <a:xfrm>
          <a:off x="2321014" y="2323521"/>
          <a:ext cx="3216185" cy="3216185"/>
        </a:xfrm>
        <a:prstGeom prst="ellipse">
          <a:avLst/>
        </a:prstGeom>
        <a:solidFill>
          <a:schemeClr val="accent1">
            <a:shade val="80000"/>
            <a:alpha val="50000"/>
            <a:hueOff val="-5"/>
            <a:satOff val="1994"/>
            <a:lumOff val="2577"/>
            <a:alphaOff val="15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da-DK" sz="1500" kern="1200" dirty="0" smtClean="0"/>
            <a:t>Ledere og medarbejdere er hinandens forudsætninger - anerkend relationen og fokuser på, at begge parter oplever sig værdsat og myndiggjorte</a:t>
          </a:r>
          <a:endParaRPr lang="da-DK" sz="1500" kern="1200" dirty="0"/>
        </a:p>
      </dsp:txBody>
      <dsp:txXfrm>
        <a:off x="3304630" y="3154369"/>
        <a:ext cx="1929711" cy="1768902"/>
      </dsp:txXfrm>
    </dsp:sp>
    <dsp:sp modelId="{D5B0EE80-D6BB-C24F-88F3-9E9A85D76CE8}">
      <dsp:nvSpPr>
        <dsp:cNvPr id="0" name=""/>
        <dsp:cNvSpPr/>
      </dsp:nvSpPr>
      <dsp:spPr>
        <a:xfrm>
          <a:off x="0" y="2323521"/>
          <a:ext cx="3216185" cy="3216185"/>
        </a:xfrm>
        <a:prstGeom prst="ellipse">
          <a:avLst/>
        </a:prstGeom>
        <a:solidFill>
          <a:schemeClr val="accent1">
            <a:shade val="80000"/>
            <a:alpha val="50000"/>
            <a:hueOff val="-9"/>
            <a:satOff val="3987"/>
            <a:lumOff val="5154"/>
            <a:alphaOff val="3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da-DK" sz="1500" kern="1200" dirty="0" smtClean="0"/>
            <a:t>Skab en ramme af at være på vej - gør organisationen til et læringsfællesskab der er på vej mod noget som man er fælles om at lykkes med</a:t>
          </a:r>
          <a:endParaRPr lang="da-DK" sz="1500" kern="1200" dirty="0"/>
        </a:p>
      </dsp:txBody>
      <dsp:txXfrm>
        <a:off x="302857" y="3154369"/>
        <a:ext cx="1929711" cy="17689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6E590-EB11-3C44-88CB-A35850BCE044}">
      <dsp:nvSpPr>
        <dsp:cNvPr id="0" name=""/>
        <dsp:cNvSpPr/>
      </dsp:nvSpPr>
      <dsp:spPr>
        <a:xfrm rot="21300000">
          <a:off x="27358" y="1755640"/>
          <a:ext cx="8860682" cy="1014681"/>
        </a:xfrm>
        <a:prstGeom prst="mathMinus">
          <a:avLst/>
        </a:prstGeom>
        <a:solidFill>
          <a:schemeClr val="accent1">
            <a:tint val="55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D46F5092-3998-9941-84C6-B40F816842FB}">
      <dsp:nvSpPr>
        <dsp:cNvPr id="0" name=""/>
        <dsp:cNvSpPr/>
      </dsp:nvSpPr>
      <dsp:spPr>
        <a:xfrm>
          <a:off x="1069848" y="226298"/>
          <a:ext cx="2674620" cy="1810385"/>
        </a:xfrm>
        <a:prstGeom prst="downArrow">
          <a:avLst/>
        </a:prstGeom>
        <a:gradFill rotWithShape="0">
          <a:gsLst>
            <a:gs pos="0">
              <a:schemeClr val="accent1">
                <a:shade val="50000"/>
                <a:hueOff val="0"/>
                <a:satOff val="0"/>
                <a:lumOff val="0"/>
                <a:alphaOff val="0"/>
                <a:tint val="100000"/>
                <a:shade val="100000"/>
                <a:satMod val="130000"/>
              </a:schemeClr>
            </a:gs>
            <a:gs pos="100000">
              <a:schemeClr val="accent1">
                <a:shade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B3CCB98-EC79-DF4B-95CC-BDA0F19DFD7F}">
      <dsp:nvSpPr>
        <dsp:cNvPr id="0" name=""/>
        <dsp:cNvSpPr/>
      </dsp:nvSpPr>
      <dsp:spPr>
        <a:xfrm>
          <a:off x="4725162" y="0"/>
          <a:ext cx="2852928" cy="1900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298704" numCol="1" spcCol="1270" anchor="ctr" anchorCtr="0">
          <a:noAutofit/>
        </a:bodyPr>
        <a:lstStyle/>
        <a:p>
          <a:pPr lvl="0" algn="ctr" defTabSz="1866900">
            <a:lnSpc>
              <a:spcPct val="90000"/>
            </a:lnSpc>
            <a:spcBef>
              <a:spcPct val="0"/>
            </a:spcBef>
            <a:spcAft>
              <a:spcPct val="35000"/>
            </a:spcAft>
          </a:pPr>
          <a:r>
            <a:rPr lang="da-DK" sz="4200" kern="1200" dirty="0" smtClean="0">
              <a:solidFill>
                <a:schemeClr val="tx1"/>
              </a:solidFill>
            </a:rPr>
            <a:t>Inklusion</a:t>
          </a:r>
          <a:endParaRPr lang="da-DK" sz="4200" kern="1200" dirty="0">
            <a:solidFill>
              <a:schemeClr val="tx1"/>
            </a:solidFill>
          </a:endParaRPr>
        </a:p>
      </dsp:txBody>
      <dsp:txXfrm>
        <a:off x="4725162" y="0"/>
        <a:ext cx="2852928" cy="1900904"/>
      </dsp:txXfrm>
    </dsp:sp>
    <dsp:sp modelId="{B6C031C9-FF71-B54B-BC32-3DBB97FBDAB0}">
      <dsp:nvSpPr>
        <dsp:cNvPr id="0" name=""/>
        <dsp:cNvSpPr/>
      </dsp:nvSpPr>
      <dsp:spPr>
        <a:xfrm>
          <a:off x="5170932" y="2489279"/>
          <a:ext cx="2674620" cy="1810385"/>
        </a:xfrm>
        <a:prstGeom prst="upArrow">
          <a:avLst/>
        </a:prstGeom>
        <a:gradFill rotWithShape="0">
          <a:gsLst>
            <a:gs pos="0">
              <a:schemeClr val="accent1">
                <a:shade val="50000"/>
                <a:hueOff val="361436"/>
                <a:satOff val="-7560"/>
                <a:lumOff val="42063"/>
                <a:alphaOff val="0"/>
                <a:tint val="100000"/>
                <a:shade val="100000"/>
                <a:satMod val="130000"/>
              </a:schemeClr>
            </a:gs>
            <a:gs pos="100000">
              <a:schemeClr val="accent1">
                <a:shade val="50000"/>
                <a:hueOff val="361436"/>
                <a:satOff val="-7560"/>
                <a:lumOff val="42063"/>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17A7D54-E731-F54D-AA74-CFD7E058D264}">
      <dsp:nvSpPr>
        <dsp:cNvPr id="0" name=""/>
        <dsp:cNvSpPr/>
      </dsp:nvSpPr>
      <dsp:spPr>
        <a:xfrm>
          <a:off x="1337310" y="2625058"/>
          <a:ext cx="2852928" cy="1900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298704" numCol="1" spcCol="1270" anchor="ctr" anchorCtr="0">
          <a:noAutofit/>
        </a:bodyPr>
        <a:lstStyle/>
        <a:p>
          <a:pPr lvl="0" algn="ctr" defTabSz="1866900">
            <a:lnSpc>
              <a:spcPct val="90000"/>
            </a:lnSpc>
            <a:spcBef>
              <a:spcPct val="0"/>
            </a:spcBef>
            <a:spcAft>
              <a:spcPct val="35000"/>
            </a:spcAft>
          </a:pPr>
          <a:r>
            <a:rPr lang="da-DK" sz="4200" kern="1200" dirty="0" smtClean="0">
              <a:solidFill>
                <a:schemeClr val="tx1"/>
              </a:solidFill>
            </a:rPr>
            <a:t>Eksklusion</a:t>
          </a:r>
          <a:endParaRPr lang="da-DK" sz="4200" kern="1200" dirty="0">
            <a:solidFill>
              <a:schemeClr val="tx1"/>
            </a:solidFill>
          </a:endParaRPr>
        </a:p>
      </dsp:txBody>
      <dsp:txXfrm>
        <a:off x="1337310" y="2625058"/>
        <a:ext cx="2852928" cy="1900904"/>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E901D3-2B19-E147-A413-F0B90496358A}" type="datetimeFigureOut">
              <a:rPr lang="da-DK" smtClean="0"/>
              <a:t>27/11/15</a:t>
            </a:fld>
            <a:endParaRPr lang="da-DK"/>
          </a:p>
        </p:txBody>
      </p:sp>
      <p:sp>
        <p:nvSpPr>
          <p:cNvPr id="4" name="Pladsholder til diasbillede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AA05B2-F091-9F47-9736-10A619E2B343}" type="slidenum">
              <a:rPr lang="da-DK" smtClean="0"/>
              <a:t>‹nr.›</a:t>
            </a:fld>
            <a:endParaRPr lang="da-DK"/>
          </a:p>
        </p:txBody>
      </p:sp>
    </p:spTree>
    <p:extLst>
      <p:ext uri="{BB962C8B-B14F-4D97-AF65-F5344CB8AC3E}">
        <p14:creationId xmlns:p14="http://schemas.microsoft.com/office/powerpoint/2010/main" val="23417458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1F2F6E2-CA2D-40A7-8BE4-C30E5CF2054D}" type="slidenum">
              <a:rPr lang="en-GB" noProof="0" smtClean="0"/>
              <a:pPr/>
              <a:t>2</a:t>
            </a:fld>
            <a:endParaRPr lang="en-GB" noProof="0" dirty="0"/>
          </a:p>
        </p:txBody>
      </p:sp>
    </p:spTree>
    <p:extLst>
      <p:ext uri="{BB962C8B-B14F-4D97-AF65-F5344CB8AC3E}">
        <p14:creationId xmlns:p14="http://schemas.microsoft.com/office/powerpoint/2010/main" val="2383419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xfrm>
            <a:off x="952500" y="685800"/>
            <a:ext cx="4953000" cy="3429000"/>
          </a:xfrm>
          <a:noFill/>
          <a:ln>
            <a:solidFill>
              <a:srgbClr val="000000"/>
            </a:solidFill>
            <a:miter lim="800000"/>
            <a:headEnd/>
            <a:tailEnd/>
          </a:ln>
        </p:spPr>
      </p:sp>
      <p:sp>
        <p:nvSpPr>
          <p:cNvPr id="44035" name="Rectangle 3"/>
          <p:cNvSpPr>
            <a:spLocks noGrp="1"/>
          </p:cNvSpPr>
          <p:nvPr>
            <p:ph type="body" idx="1"/>
          </p:nvPr>
        </p:nvSpPr>
        <p:spPr bwMode="auto">
          <a:noFill/>
        </p:spPr>
        <p:txBody>
          <a:bodyPr/>
          <a:lstStyle/>
          <a:p>
            <a:pPr eaLnBrk="1" hangingPunct="1">
              <a:spcBef>
                <a:spcPct val="0"/>
              </a:spcBef>
            </a:pPr>
            <a:r>
              <a:rPr lang="en-GB" noProof="0" dirty="0" smtClean="0"/>
              <a:t>Alternative title slide. Image size: 6 cm x 25,4 cm </a:t>
            </a:r>
            <a:r>
              <a:rPr lang="en-GB" baseline="0" noProof="0" dirty="0" smtClean="0"/>
              <a:t>or 227 x 960 pixels</a:t>
            </a:r>
            <a:endParaRPr lang="en-GB" noProof="0" dirty="0" smtClean="0"/>
          </a:p>
        </p:txBody>
      </p:sp>
    </p:spTree>
    <p:extLst>
      <p:ext uri="{BB962C8B-B14F-4D97-AF65-F5344CB8AC3E}">
        <p14:creationId xmlns:p14="http://schemas.microsoft.com/office/powerpoint/2010/main" val="809765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A99C7C2A-CB05-41FC-9C42-973630BD101E}" type="datetime4">
              <a:rPr lang="da-DK"/>
              <a:pPr/>
              <a:t>15-11-27</a:t>
            </a:fld>
            <a:endParaRPr lang="da-DK"/>
          </a:p>
        </p:txBody>
      </p:sp>
      <p:sp>
        <p:nvSpPr>
          <p:cNvPr id="537602" name="Rectangle 2"/>
          <p:cNvSpPr>
            <a:spLocks noGrp="1" noRot="1" noChangeAspect="1" noChangeArrowheads="1"/>
          </p:cNvSpPr>
          <p:nvPr>
            <p:ph type="sldImg"/>
          </p:nvPr>
        </p:nvSpPr>
        <p:spPr bwMode="auto">
          <a:xfrm>
            <a:off x="952500" y="685800"/>
            <a:ext cx="4953000" cy="3429000"/>
          </a:xfrm>
          <a:prstGeom prst="rect">
            <a:avLst/>
          </a:prstGeom>
          <a:solidFill>
            <a:srgbClr val="FFFFFF"/>
          </a:solidFill>
          <a:ln>
            <a:solidFill>
              <a:srgbClr val="000000"/>
            </a:solidFill>
            <a:miter lim="800000"/>
            <a:headEnd/>
            <a:tailEnd/>
          </a:ln>
        </p:spPr>
      </p:sp>
      <p:sp>
        <p:nvSpPr>
          <p:cNvPr id="537603" name="Rectangle 3"/>
          <p:cNvSpPr>
            <a:spLocks noGrp="1" noChangeArrowheads="1"/>
          </p:cNvSpPr>
          <p:nvPr>
            <p:ph type="body" idx="1"/>
          </p:nvPr>
        </p:nvSpPr>
        <p:spPr bwMode="auto">
          <a:xfrm>
            <a:off x="914711" y="4344025"/>
            <a:ext cx="5028579" cy="4114488"/>
          </a:xfrm>
          <a:prstGeom prst="rect">
            <a:avLst/>
          </a:prstGeom>
          <a:solidFill>
            <a:srgbClr val="FFFFFF"/>
          </a:solidFill>
          <a:ln>
            <a:solidFill>
              <a:srgbClr val="000000"/>
            </a:solidFill>
            <a:miter lim="800000"/>
            <a:headEnd/>
            <a:tailEnd/>
          </a:ln>
        </p:spPr>
        <p:txBody>
          <a:bodyPr lIns="91435" tIns="45718" rIns="91435" bIns="45718"/>
          <a:lstStyle/>
          <a:p>
            <a:endParaRPr lang="en-US"/>
          </a:p>
        </p:txBody>
      </p:sp>
    </p:spTree>
    <p:extLst>
      <p:ext uri="{BB962C8B-B14F-4D97-AF65-F5344CB8AC3E}">
        <p14:creationId xmlns:p14="http://schemas.microsoft.com/office/powerpoint/2010/main" val="47140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952500" y="685800"/>
            <a:ext cx="4953000" cy="3429000"/>
          </a:xfrm>
          <a:noFill/>
          <a:ln>
            <a:solidFill>
              <a:srgbClr val="000000"/>
            </a:solidFill>
            <a:miter lim="800000"/>
            <a:headEnd/>
            <a:tailEnd/>
          </a:ln>
        </p:spPr>
      </p:sp>
      <p:sp>
        <p:nvSpPr>
          <p:cNvPr id="57347" name="Rectangle 3"/>
          <p:cNvSpPr>
            <a:spLocks noGrp="1"/>
          </p:cNvSpPr>
          <p:nvPr>
            <p:ph type="body" idx="1"/>
          </p:nvPr>
        </p:nvSpPr>
        <p:spPr bwMode="auto">
          <a:noFill/>
        </p:spPr>
        <p:txBody>
          <a:bodyPr/>
          <a:lstStyle/>
          <a:p>
            <a:r>
              <a:rPr lang="en-GB" noProof="0" smtClean="0"/>
              <a:t>Content slide</a:t>
            </a:r>
          </a:p>
        </p:txBody>
      </p:sp>
    </p:spTree>
    <p:extLst>
      <p:ext uri="{BB962C8B-B14F-4D97-AF65-F5344CB8AC3E}">
        <p14:creationId xmlns:p14="http://schemas.microsoft.com/office/powerpoint/2010/main" val="3166919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w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w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8"/>
            <a:ext cx="8420100" cy="1470025"/>
          </a:xfrm>
        </p:spPr>
        <p:txBody>
          <a:bodyPr/>
          <a:lstStyle/>
          <a:p>
            <a:r>
              <a:rPr lang="da-DK" smtClean="0"/>
              <a:t>Klik for at redigere i masteren</a:t>
            </a:r>
            <a:endParaRPr lang="da-DK"/>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undertiteltypografien i masteren</a:t>
            </a:r>
            <a:endParaRPr lang="da-DK"/>
          </a:p>
        </p:txBody>
      </p:sp>
    </p:spTree>
    <p:extLst>
      <p:ext uri="{BB962C8B-B14F-4D97-AF65-F5344CB8AC3E}">
        <p14:creationId xmlns:p14="http://schemas.microsoft.com/office/powerpoint/2010/main" val="399696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masteren</a:t>
            </a:r>
            <a:endParaRPr lang="da-DK"/>
          </a:p>
        </p:txBody>
      </p:sp>
      <p:sp>
        <p:nvSpPr>
          <p:cNvPr id="3" name="Vertical Text Placeholder 2"/>
          <p:cNvSpPr>
            <a:spLocks noGrp="1"/>
          </p:cNvSpPr>
          <p:nvPr>
            <p:ph type="body" orient="vert" idx="1"/>
          </p:nvPr>
        </p:nvSpPr>
        <p:spPr/>
        <p:txBody>
          <a:bodyPr vert="eaVert"/>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322360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7" name="Rectangle 6"/>
          <p:cNvSpPr/>
          <p:nvPr/>
        </p:nvSpPr>
        <p:spPr>
          <a:xfrm>
            <a:off x="0" y="0"/>
            <a:ext cx="990600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algn="ctr"/>
            <a:endParaRPr lang="en-GB" noProof="0" dirty="0"/>
          </a:p>
        </p:txBody>
      </p:sp>
      <p:pic>
        <p:nvPicPr>
          <p:cNvPr id="11" name="Picture 10" descr="Logo neg.wmf"/>
          <p:cNvPicPr>
            <a:picLocks noChangeAspect="1"/>
          </p:cNvPicPr>
          <p:nvPr/>
        </p:nvPicPr>
        <p:blipFill>
          <a:blip r:embed="rId2"/>
          <a:stretch>
            <a:fillRect/>
          </a:stretch>
        </p:blipFill>
        <p:spPr>
          <a:xfrm>
            <a:off x="690300" y="6158414"/>
            <a:ext cx="1010100" cy="281609"/>
          </a:xfrm>
          <a:prstGeom prst="rect">
            <a:avLst/>
          </a:prstGeom>
        </p:spPr>
      </p:pic>
      <p:sp>
        <p:nvSpPr>
          <p:cNvPr id="2" name="Title Placeholder 1"/>
          <p:cNvSpPr>
            <a:spLocks noGrp="1"/>
          </p:cNvSpPr>
          <p:nvPr>
            <p:ph type="ctrTitle"/>
          </p:nvPr>
        </p:nvSpPr>
        <p:spPr>
          <a:xfrm>
            <a:off x="663845" y="452439"/>
            <a:ext cx="8580041" cy="1196444"/>
          </a:xfrm>
        </p:spPr>
        <p:txBody>
          <a:bodyPr tIns="0"/>
          <a:lstStyle>
            <a:lvl1pPr>
              <a:defRPr sz="3200" cap="all" baseline="0" smtClean="0">
                <a:solidFill>
                  <a:schemeClr val="bg1"/>
                </a:solidFill>
                <a:latin typeface="Verdana" pitchFamily="34" charset="0"/>
              </a:defRPr>
            </a:lvl1pPr>
          </a:lstStyle>
          <a:p>
            <a:r>
              <a:rPr lang="da-DK" noProof="0" smtClean="0"/>
              <a:t>Klik for at redigere i masteren</a:t>
            </a:r>
            <a:endParaRPr lang="en-GB" noProof="0" dirty="0" smtClean="0"/>
          </a:p>
        </p:txBody>
      </p:sp>
      <p:sp>
        <p:nvSpPr>
          <p:cNvPr id="9" name="Slide Number Placeholder 5"/>
          <p:cNvSpPr>
            <a:spLocks noGrp="1"/>
          </p:cNvSpPr>
          <p:nvPr>
            <p:ph type="sldNum" sz="quarter" idx="4"/>
          </p:nvPr>
        </p:nvSpPr>
        <p:spPr>
          <a:xfrm>
            <a:off x="9234773" y="6283340"/>
            <a:ext cx="390000" cy="155575"/>
          </a:xfrm>
          <a:prstGeom prst="rect">
            <a:avLst/>
          </a:prstGeom>
        </p:spPr>
        <p:txBody>
          <a:bodyPr vert="horz" wrap="square" lIns="0" tIns="0" rIns="0" bIns="0" numCol="1" anchor="t" anchorCtr="0" compatLnSpc="1">
            <a:prstTxWarp prst="textNoShape">
              <a:avLst/>
            </a:prstTxWarp>
          </a:bodyPr>
          <a:lstStyle>
            <a:lvl1pPr algn="r">
              <a:defRPr sz="800">
                <a:solidFill>
                  <a:schemeClr val="bg1"/>
                </a:solidFill>
              </a:defRPr>
            </a:lvl1pPr>
          </a:lstStyle>
          <a:p>
            <a:fld id="{483A9454-16C3-AD43-810A-37D47BD97D8F}" type="slidenum">
              <a:rPr lang="da-DK" smtClean="0"/>
              <a:t>‹nr.›</a:t>
            </a:fld>
            <a:endParaRPr lang="da-DK"/>
          </a:p>
        </p:txBody>
      </p:sp>
      <p:sp>
        <p:nvSpPr>
          <p:cNvPr id="12" name="bmkFldAddDate04"/>
          <p:cNvSpPr txBox="1"/>
          <p:nvPr/>
        </p:nvSpPr>
        <p:spPr bwMode="auto">
          <a:xfrm>
            <a:off x="4950563" y="6280500"/>
            <a:ext cx="4274400" cy="158400"/>
          </a:xfrm>
          <a:prstGeom prst="rect">
            <a:avLst/>
          </a:prstGeom>
          <a:noFill/>
          <a:ln w="9525">
            <a:noFill/>
            <a:miter lim="800000"/>
            <a:headEnd/>
            <a:tailEnd/>
          </a:ln>
          <a:effectLst/>
        </p:spPr>
        <p:txBody>
          <a:bodyPr vert="horz" wrap="square" lIns="27000" tIns="0" rIns="0" bIns="0" numCol="1" rtlCol="0" anchor="ctr" anchorCtr="0" compatLnSpc="1">
            <a:prstTxWarp prst="textNoShape">
              <a:avLst/>
            </a:prstTxWarp>
            <a:noAutofit/>
          </a:bodyPr>
          <a:lstStyle/>
          <a:p>
            <a:pPr marL="0" marR="0" indent="0" algn="r" defTabSz="342900" rtl="0" eaLnBrk="0" fontAlgn="base" latinLnBrk="0" hangingPunct="0">
              <a:lnSpc>
                <a:spcPct val="100000"/>
              </a:lnSpc>
              <a:spcBef>
                <a:spcPts val="360"/>
              </a:spcBef>
              <a:spcAft>
                <a:spcPts val="0"/>
              </a:spcAft>
              <a:buClrTx/>
              <a:buSzTx/>
              <a:tabLst/>
            </a:pPr>
            <a:endParaRPr kumimoji="0" lang="en-GB" sz="600" b="0" i="0" u="none" strike="noStrike" kern="1200" cap="all" spc="0" normalizeH="0" baseline="0" noProof="0" dirty="0" smtClean="0">
              <a:ln>
                <a:noFill/>
              </a:ln>
              <a:solidFill>
                <a:schemeClr val="bg1"/>
              </a:solidFill>
              <a:effectLst/>
              <a:uLnTx/>
              <a:uFillTx/>
              <a:latin typeface="Verdana"/>
              <a:ea typeface="ＭＳ Ｐゴシック" pitchFamily="-111" charset="-128"/>
              <a:cs typeface="ＭＳ Ｐゴシック" pitchFamily="-111" charset="-128"/>
            </a:endParaRPr>
          </a:p>
        </p:txBody>
      </p:sp>
      <p:sp>
        <p:nvSpPr>
          <p:cNvPr id="13" name="bmkFldAddPresentationTitle04"/>
          <p:cNvSpPr txBox="1"/>
          <p:nvPr/>
        </p:nvSpPr>
        <p:spPr bwMode="auto">
          <a:xfrm>
            <a:off x="4950563" y="6128100"/>
            <a:ext cx="4274400" cy="158400"/>
          </a:xfrm>
          <a:prstGeom prst="rect">
            <a:avLst/>
          </a:prstGeom>
          <a:noFill/>
          <a:ln w="9525">
            <a:noFill/>
            <a:miter lim="800000"/>
            <a:headEnd/>
            <a:tailEnd/>
          </a:ln>
          <a:effectLst/>
        </p:spPr>
        <p:txBody>
          <a:bodyPr vert="horz" wrap="square" lIns="27000" tIns="0" rIns="0" bIns="0" numCol="1" rtlCol="0" anchor="ctr" anchorCtr="0" compatLnSpc="1">
            <a:prstTxWarp prst="textNoShape">
              <a:avLst/>
            </a:prstTxWarp>
            <a:noAutofit/>
          </a:bodyPr>
          <a:lstStyle/>
          <a:p>
            <a:pPr marL="0" marR="0" indent="0" algn="r" defTabSz="342900" rtl="0" eaLnBrk="0" fontAlgn="base" latinLnBrk="0" hangingPunct="0">
              <a:lnSpc>
                <a:spcPct val="100000"/>
              </a:lnSpc>
              <a:spcBef>
                <a:spcPts val="360"/>
              </a:spcBef>
              <a:spcAft>
                <a:spcPts val="0"/>
              </a:spcAft>
              <a:buClrTx/>
              <a:buSzTx/>
              <a:tabLst/>
            </a:pPr>
            <a:endParaRPr kumimoji="0" lang="en-GB" sz="600" b="0" i="0" u="none" strike="noStrike" kern="1200" cap="all" spc="0" normalizeH="0" baseline="0" noProof="0" dirty="0" smtClean="0">
              <a:ln>
                <a:noFill/>
              </a:ln>
              <a:solidFill>
                <a:schemeClr val="bg1"/>
              </a:solidFill>
              <a:effectLst/>
              <a:uLnTx/>
              <a:uFillTx/>
              <a:latin typeface="Verdana"/>
              <a:ea typeface="ＭＳ Ｐゴシック" pitchFamily="-111" charset="-128"/>
              <a:cs typeface="ＭＳ Ｐゴシック" pitchFamily="-111" charset="-128"/>
            </a:endParaRPr>
          </a:p>
        </p:txBody>
      </p:sp>
    </p:spTree>
    <p:extLst>
      <p:ext uri="{BB962C8B-B14F-4D97-AF65-F5344CB8AC3E}">
        <p14:creationId xmlns:p14="http://schemas.microsoft.com/office/powerpoint/2010/main" val="148790416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rugerdefineret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masteren</a:t>
            </a:r>
            <a:endParaRPr lang="en-US"/>
          </a:p>
        </p:txBody>
      </p:sp>
      <p:sp>
        <p:nvSpPr>
          <p:cNvPr id="3" name="Slide Number Placeholder 2"/>
          <p:cNvSpPr>
            <a:spLocks noGrp="1"/>
          </p:cNvSpPr>
          <p:nvPr>
            <p:ph type="sldNum" sz="quarter" idx="10"/>
          </p:nvPr>
        </p:nvSpPr>
        <p:spPr>
          <a:xfrm>
            <a:off x="9234773" y="6283340"/>
            <a:ext cx="390000" cy="155575"/>
          </a:xfrm>
          <a:prstGeom prst="rect">
            <a:avLst/>
          </a:prstGeom>
        </p:spPr>
        <p:txBody>
          <a:bodyPr/>
          <a:lstStyle/>
          <a:p>
            <a:fld id="{483A9454-16C3-AD43-810A-37D47BD97D8F}" type="slidenum">
              <a:rPr lang="da-DK" smtClean="0"/>
              <a:t>‹nr.›</a:t>
            </a:fld>
            <a:endParaRPr lang="da-DK"/>
          </a:p>
        </p:txBody>
      </p:sp>
    </p:spTree>
    <p:extLst>
      <p:ext uri="{BB962C8B-B14F-4D97-AF65-F5344CB8AC3E}">
        <p14:creationId xmlns:p14="http://schemas.microsoft.com/office/powerpoint/2010/main" val="2352636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Slide with imag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1"/>
            <a:ext cx="9906000" cy="2878139"/>
          </a:xfrm>
          <a:noFill/>
          <a:ln>
            <a:noFill/>
          </a:ln>
        </p:spPr>
        <p:txBody>
          <a:bodyPr tIns="0" anchor="t" anchorCtr="0"/>
          <a:lstStyle>
            <a:lvl1pPr>
              <a:buNone/>
              <a:defRPr>
                <a:solidFill>
                  <a:schemeClr val="tx1"/>
                </a:solidFill>
              </a:defRPr>
            </a:lvl1pPr>
          </a:lstStyle>
          <a:p>
            <a:r>
              <a:rPr lang="en-US" noProof="0" smtClean="0"/>
              <a:t>Click icon to add picture</a:t>
            </a:r>
            <a:endParaRPr lang="en-GB" noProof="0"/>
          </a:p>
        </p:txBody>
      </p:sp>
      <p:sp>
        <p:nvSpPr>
          <p:cNvPr id="2" name="Title Placeholder 1"/>
          <p:cNvSpPr>
            <a:spLocks noGrp="1"/>
          </p:cNvSpPr>
          <p:nvPr>
            <p:ph type="ctrTitle"/>
          </p:nvPr>
        </p:nvSpPr>
        <p:spPr>
          <a:xfrm>
            <a:off x="662525" y="3140969"/>
            <a:ext cx="8581356" cy="658301"/>
          </a:xfrm>
        </p:spPr>
        <p:txBody>
          <a:bodyPr tIns="0" anchor="b" anchorCtr="0"/>
          <a:lstStyle>
            <a:lvl1pPr>
              <a:defRPr sz="4300" cap="all" baseline="0" smtClean="0">
                <a:solidFill>
                  <a:schemeClr val="bg2"/>
                </a:solidFill>
                <a:latin typeface="Verdana" pitchFamily="34" charset="0"/>
              </a:defRPr>
            </a:lvl1pPr>
          </a:lstStyle>
          <a:p>
            <a:r>
              <a:rPr lang="en-US" noProof="0" smtClean="0"/>
              <a:t>Click to edit Master title style</a:t>
            </a:r>
            <a:endParaRPr lang="en-GB" noProof="0" dirty="0" smtClean="0"/>
          </a:p>
        </p:txBody>
      </p:sp>
      <p:sp>
        <p:nvSpPr>
          <p:cNvPr id="27655" name="Rectangle 7"/>
          <p:cNvSpPr>
            <a:spLocks noGrp="1" noChangeArrowheads="1"/>
          </p:cNvSpPr>
          <p:nvPr>
            <p:ph type="subTitle" sz="quarter" idx="1"/>
          </p:nvPr>
        </p:nvSpPr>
        <p:spPr>
          <a:xfrm>
            <a:off x="662524" y="3798000"/>
            <a:ext cx="8581358" cy="1752600"/>
          </a:xfrm>
        </p:spPr>
        <p:txBody>
          <a:bodyPr lIns="0"/>
          <a:lstStyle>
            <a:lvl1pPr marL="0" indent="0">
              <a:lnSpc>
                <a:spcPct val="100000"/>
              </a:lnSpc>
              <a:spcAft>
                <a:spcPts val="0"/>
              </a:spcAft>
              <a:buFontTx/>
              <a:buNone/>
              <a:defRPr sz="4300" b="1" cap="all" baseline="0" smtClean="0">
                <a:solidFill>
                  <a:schemeClr val="tx2"/>
                </a:solidFill>
                <a:latin typeface="Verdana" pitchFamily="34" charset="0"/>
              </a:defRPr>
            </a:lvl1pPr>
          </a:lstStyle>
          <a:p>
            <a:r>
              <a:rPr lang="en-US" noProof="0" smtClean="0"/>
              <a:t>Click to edit Master subtitle style</a:t>
            </a:r>
            <a:endParaRPr lang="en-GB" noProof="0" dirty="0" smtClean="0"/>
          </a:p>
        </p:txBody>
      </p:sp>
      <p:sp>
        <p:nvSpPr>
          <p:cNvPr id="9" name="bmkFldAddDate03"/>
          <p:cNvSpPr txBox="1"/>
          <p:nvPr userDrawn="1"/>
        </p:nvSpPr>
        <p:spPr bwMode="auto">
          <a:xfrm>
            <a:off x="4950563" y="6280500"/>
            <a:ext cx="4274400" cy="158400"/>
          </a:xfrm>
          <a:prstGeom prst="rect">
            <a:avLst/>
          </a:prstGeom>
          <a:noFill/>
          <a:ln w="9525">
            <a:noFill/>
            <a:miter lim="800000"/>
            <a:headEnd/>
            <a:tailEnd/>
          </a:ln>
          <a:effectLst/>
        </p:spPr>
        <p:txBody>
          <a:bodyPr vert="horz" wrap="square" lIns="35999" tIns="0" rIns="0" bIns="0" numCol="1" rtlCol="0" anchor="ctr" anchorCtr="0" compatLnSpc="1">
            <a:prstTxWarp prst="textNoShape">
              <a:avLst/>
            </a:prstTxWarp>
            <a:noAutofit/>
          </a:bodyPr>
          <a:lstStyle/>
          <a:p>
            <a:pPr marL="0" marR="0" indent="0" algn="r" defTabSz="457189"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dirty="0" smtClean="0">
              <a:ln>
                <a:noFill/>
              </a:ln>
              <a:solidFill>
                <a:schemeClr val="tx1"/>
              </a:solidFill>
              <a:effectLst/>
              <a:uLnTx/>
              <a:uFillTx/>
              <a:latin typeface="Verdana"/>
              <a:ea typeface="ＭＳ Ｐゴシック" pitchFamily="-111" charset="-128"/>
              <a:cs typeface="ＭＳ Ｐゴシック" pitchFamily="-111" charset="-128"/>
            </a:endParaRPr>
          </a:p>
        </p:txBody>
      </p:sp>
      <p:sp>
        <p:nvSpPr>
          <p:cNvPr id="11" name="bmkFldAddPresentationTitle03"/>
          <p:cNvSpPr txBox="1"/>
          <p:nvPr userDrawn="1"/>
        </p:nvSpPr>
        <p:spPr bwMode="auto">
          <a:xfrm>
            <a:off x="4950563" y="6128100"/>
            <a:ext cx="4274400" cy="158400"/>
          </a:xfrm>
          <a:prstGeom prst="rect">
            <a:avLst/>
          </a:prstGeom>
          <a:noFill/>
          <a:ln w="9525">
            <a:noFill/>
            <a:miter lim="800000"/>
            <a:headEnd/>
            <a:tailEnd/>
          </a:ln>
          <a:effectLst/>
        </p:spPr>
        <p:txBody>
          <a:bodyPr vert="horz" wrap="square" lIns="35999" tIns="0" rIns="0" bIns="0" numCol="1" rtlCol="0" anchor="ctr" anchorCtr="0" compatLnSpc="1">
            <a:prstTxWarp prst="textNoShape">
              <a:avLst/>
            </a:prstTxWarp>
            <a:noAutofit/>
          </a:bodyPr>
          <a:lstStyle/>
          <a:p>
            <a:pPr marL="0" marR="0" indent="0" algn="r" defTabSz="457189" rtl="0" eaLnBrk="0" fontAlgn="base" latinLnBrk="0" hangingPunct="0">
              <a:lnSpc>
                <a:spcPct val="100000"/>
              </a:lnSpc>
              <a:spcBef>
                <a:spcPts val="480"/>
              </a:spcBef>
              <a:spcAft>
                <a:spcPts val="0"/>
              </a:spcAft>
              <a:buClrTx/>
              <a:buSzTx/>
              <a:tabLst/>
            </a:pPr>
            <a:endParaRPr kumimoji="0" lang="en-GB" sz="800" b="0" i="0" u="none" strike="noStrike" kern="1200" cap="all" spc="0" normalizeH="0" baseline="0" noProof="0" dirty="0" smtClean="0">
              <a:ln>
                <a:noFill/>
              </a:ln>
              <a:solidFill>
                <a:schemeClr val="tx1"/>
              </a:solidFill>
              <a:effectLst/>
              <a:uLnTx/>
              <a:uFillTx/>
              <a:latin typeface="Verdana"/>
              <a:ea typeface="ＭＳ Ｐゴシック" pitchFamily="-111" charset="-128"/>
              <a:cs typeface="ＭＳ Ｐゴシック" pitchFamily="-111" charset="-128"/>
            </a:endParaRPr>
          </a:p>
        </p:txBody>
      </p:sp>
      <p:sp>
        <p:nvSpPr>
          <p:cNvPr id="12" name="Slide Number Placeholder 5"/>
          <p:cNvSpPr>
            <a:spLocks noGrp="1"/>
          </p:cNvSpPr>
          <p:nvPr>
            <p:ph type="sldNum" sz="quarter" idx="4"/>
          </p:nvPr>
        </p:nvSpPr>
        <p:spPr>
          <a:xfrm>
            <a:off x="9234773" y="6283328"/>
            <a:ext cx="390000" cy="155575"/>
          </a:xfrm>
          <a:prstGeom prst="rect">
            <a:avLst/>
          </a:prstGeom>
        </p:spPr>
        <p:txBody>
          <a:bodyPr vert="horz" wrap="square" lIns="0" tIns="0" rIns="0" bIns="0" numCol="1" anchor="ctr" anchorCtr="0" compatLnSpc="1">
            <a:prstTxWarp prst="textNoShape">
              <a:avLst/>
            </a:prstTxWarp>
          </a:bodyPr>
          <a:lstStyle>
            <a:lvl1pPr algn="r">
              <a:defRPr sz="800">
                <a:solidFill>
                  <a:schemeClr val="bg1"/>
                </a:solidFill>
              </a:defRPr>
            </a:lvl1pPr>
          </a:lstStyle>
          <a:p>
            <a:fld id="{31421AFA-3AE7-4CEA-BC9B-447859BED57B}" type="slidenum">
              <a:rPr lang="en-GB" smtClean="0"/>
              <a:pPr/>
              <a:t>‹nr.›</a:t>
            </a:fld>
            <a:endParaRPr lang="en-GB"/>
          </a:p>
        </p:txBody>
      </p:sp>
      <p:pic>
        <p:nvPicPr>
          <p:cNvPr id="13" name="Picture 12" descr="Logo.wmf"/>
          <p:cNvPicPr>
            <a:picLocks noChangeAspect="1"/>
          </p:cNvPicPr>
          <p:nvPr userDrawn="1"/>
        </p:nvPicPr>
        <p:blipFill>
          <a:blip r:embed="rId2"/>
          <a:stretch>
            <a:fillRect/>
          </a:stretch>
        </p:blipFill>
        <p:spPr>
          <a:xfrm>
            <a:off x="690300" y="6158401"/>
            <a:ext cx="1011225" cy="281923"/>
          </a:xfrm>
          <a:prstGeom prst="rect">
            <a:avLst/>
          </a:prstGeom>
        </p:spPr>
      </p:pic>
    </p:spTree>
    <p:extLst>
      <p:ext uri="{BB962C8B-B14F-4D97-AF65-F5344CB8AC3E}">
        <p14:creationId xmlns:p14="http://schemas.microsoft.com/office/powerpoint/2010/main" val="216248559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and Imag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5045869" y="1645200"/>
            <a:ext cx="4198012" cy="4060800"/>
          </a:xfrm>
          <a:noFill/>
        </p:spPr>
        <p:txBody>
          <a:bodyPr tIns="0" anchor="t" anchorCtr="0"/>
          <a:lstStyle>
            <a:lvl1pPr>
              <a:buNone/>
              <a:defRPr/>
            </a:lvl1pPr>
          </a:lstStyle>
          <a:p>
            <a:r>
              <a:rPr lang="en-US" noProof="0" smtClean="0"/>
              <a:t>Click icon to add picture</a:t>
            </a:r>
            <a:endParaRPr lang="en-GB" noProof="0" dirty="0"/>
          </a:p>
        </p:txBody>
      </p:sp>
      <p:sp>
        <p:nvSpPr>
          <p:cNvPr id="3" name="Content Placeholder 2"/>
          <p:cNvSpPr>
            <a:spLocks noGrp="1"/>
          </p:cNvSpPr>
          <p:nvPr>
            <p:ph sz="half" idx="1"/>
          </p:nvPr>
        </p:nvSpPr>
        <p:spPr>
          <a:xfrm>
            <a:off x="662525" y="1644653"/>
            <a:ext cx="4197607" cy="4062413"/>
          </a:xfrm>
        </p:spPr>
        <p:txBody>
          <a:bodyPr/>
          <a:lstStyle>
            <a:lvl1pPr>
              <a:defRPr sz="2400"/>
            </a:lvl1pPr>
            <a:lvl2pPr>
              <a:defRPr sz="2100"/>
            </a:lvl2pPr>
            <a:lvl3pPr>
              <a:defRPr sz="1900"/>
            </a:lvl3pPr>
            <a:lvl4pPr>
              <a:defRPr sz="1900"/>
            </a:lvl4pPr>
            <a:lvl5pPr>
              <a:defRPr sz="1900"/>
            </a:lvl5pPr>
            <a:lvl6pPr>
              <a:defRPr sz="1900"/>
            </a:lvl6pPr>
            <a:lvl7pPr>
              <a:defRPr sz="1900"/>
            </a:lvl7pPr>
            <a:lvl8pPr>
              <a:defRPr sz="1900"/>
            </a:lvl8pPr>
            <a:lvl9pPr>
              <a:defRPr sz="19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9" name="Slide Number Placeholder 5"/>
          <p:cNvSpPr>
            <a:spLocks noGrp="1"/>
          </p:cNvSpPr>
          <p:nvPr>
            <p:ph type="sldNum" sz="quarter" idx="4"/>
          </p:nvPr>
        </p:nvSpPr>
        <p:spPr>
          <a:xfrm>
            <a:off x="9234773" y="6283328"/>
            <a:ext cx="390000" cy="155575"/>
          </a:xfrm>
          <a:prstGeom prst="rect">
            <a:avLst/>
          </a:prstGeom>
        </p:spPr>
        <p:txBody>
          <a:bodyPr vert="horz" wrap="square" lIns="0" tIns="0" rIns="0" bIns="0" numCol="1" anchor="ctr" anchorCtr="0" compatLnSpc="1">
            <a:prstTxWarp prst="textNoShape">
              <a:avLst/>
            </a:prstTxWarp>
          </a:bodyPr>
          <a:lstStyle>
            <a:lvl1pPr algn="r">
              <a:defRPr sz="1100"/>
            </a:lvl1pPr>
          </a:lstStyle>
          <a:p>
            <a:fld id="{31421AFA-3AE7-4CEA-BC9B-447859BED57B}" type="slidenum">
              <a:rPr lang="en-GB" smtClean="0"/>
              <a:pPr/>
              <a:t>‹nr.›</a:t>
            </a:fld>
            <a:endParaRPr lang="en-GB"/>
          </a:p>
        </p:txBody>
      </p:sp>
      <p:sp>
        <p:nvSpPr>
          <p:cNvPr id="4" name="Title 3"/>
          <p:cNvSpPr>
            <a:spLocks noGrp="1"/>
          </p:cNvSpPr>
          <p:nvPr>
            <p:ph type="title"/>
          </p:nvPr>
        </p:nvSpPr>
        <p:spPr/>
        <p:txBody>
          <a:bodyPr/>
          <a:lstStyle/>
          <a:p>
            <a:r>
              <a:rPr lang="en-US" smtClean="0"/>
              <a:t>Click to edit Master title style</a:t>
            </a:r>
            <a:endParaRPr lang="da-DK"/>
          </a:p>
        </p:txBody>
      </p:sp>
    </p:spTree>
    <p:extLst>
      <p:ext uri="{BB962C8B-B14F-4D97-AF65-F5344CB8AC3E}">
        <p14:creationId xmlns:p14="http://schemas.microsoft.com/office/powerpoint/2010/main" val="240537081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masteren</a:t>
            </a:r>
            <a:endParaRPr lang="da-DK"/>
          </a:p>
        </p:txBody>
      </p:sp>
      <p:sp>
        <p:nvSpPr>
          <p:cNvPr id="3" name="Content Placeholder 2"/>
          <p:cNvSpPr>
            <a:spLocks noGrp="1"/>
          </p:cNvSpPr>
          <p:nvPr>
            <p:ph idx="1"/>
          </p:nvPr>
        </p:nvSpPr>
        <p:spPr/>
        <p:txBody>
          <a:body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1220521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13"/>
            <a:ext cx="8420100" cy="1362075"/>
          </a:xfrm>
        </p:spPr>
        <p:txBody>
          <a:bodyPr anchor="t"/>
          <a:lstStyle>
            <a:lvl1pPr algn="l">
              <a:defRPr sz="4000" b="1" cap="all"/>
            </a:lvl1pPr>
          </a:lstStyle>
          <a:p>
            <a:r>
              <a:rPr lang="da-DK" smtClean="0"/>
              <a:t>Klik for at redigere i masteren</a:t>
            </a:r>
            <a:endParaRPr lang="da-DK"/>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teksttypografierne i masteren</a:t>
            </a:r>
          </a:p>
        </p:txBody>
      </p:sp>
      <p:sp>
        <p:nvSpPr>
          <p:cNvPr id="4" name="Date Placeholder 3"/>
          <p:cNvSpPr>
            <a:spLocks noGrp="1"/>
          </p:cNvSpPr>
          <p:nvPr>
            <p:ph type="dt" sz="half" idx="10"/>
          </p:nvPr>
        </p:nvSpPr>
        <p:spPr>
          <a:xfrm>
            <a:off x="495300" y="6356363"/>
            <a:ext cx="2311400" cy="365125"/>
          </a:xfrm>
          <a:prstGeom prst="rect">
            <a:avLst/>
          </a:prstGeom>
        </p:spPr>
        <p:txBody>
          <a:bodyPr/>
          <a:lstStyle/>
          <a:p>
            <a:fld id="{AB6FDCC0-875D-1447-8A93-3A151F5D6943}" type="datetimeFigureOut">
              <a:rPr lang="da-DK" smtClean="0"/>
              <a:t>27/11/15</a:t>
            </a:fld>
            <a:endParaRPr lang="da-DK"/>
          </a:p>
        </p:txBody>
      </p:sp>
      <p:sp>
        <p:nvSpPr>
          <p:cNvPr id="5" name="Footer Placeholder 4"/>
          <p:cNvSpPr>
            <a:spLocks noGrp="1"/>
          </p:cNvSpPr>
          <p:nvPr>
            <p:ph type="ftr" sz="quarter" idx="11"/>
          </p:nvPr>
        </p:nvSpPr>
        <p:spPr>
          <a:xfrm>
            <a:off x="3384550" y="6356363"/>
            <a:ext cx="3136900" cy="365125"/>
          </a:xfrm>
          <a:prstGeom prst="rect">
            <a:avLst/>
          </a:prstGeom>
        </p:spPr>
        <p:txBody>
          <a:bodyPr/>
          <a:lstStyle/>
          <a:p>
            <a:endParaRPr lang="da-DK"/>
          </a:p>
        </p:txBody>
      </p:sp>
      <p:sp>
        <p:nvSpPr>
          <p:cNvPr id="6" name="Slide Number Placeholder 5"/>
          <p:cNvSpPr>
            <a:spLocks noGrp="1"/>
          </p:cNvSpPr>
          <p:nvPr>
            <p:ph type="sldNum" sz="quarter" idx="12"/>
          </p:nvPr>
        </p:nvSpPr>
        <p:spPr>
          <a:xfrm>
            <a:off x="7099300" y="6356363"/>
            <a:ext cx="2311400" cy="365125"/>
          </a:xfrm>
          <a:prstGeom prst="rect">
            <a:avLst/>
          </a:prstGeom>
        </p:spPr>
        <p:txBody>
          <a:bodyPr/>
          <a:lstStyle/>
          <a:p>
            <a:fld id="{483A9454-16C3-AD43-810A-37D47BD97D8F}" type="slidenum">
              <a:rPr lang="da-DK" smtClean="0"/>
              <a:t>‹nr.›</a:t>
            </a:fld>
            <a:endParaRPr lang="da-DK"/>
          </a:p>
        </p:txBody>
      </p:sp>
    </p:spTree>
    <p:extLst>
      <p:ext uri="{BB962C8B-B14F-4D97-AF65-F5344CB8AC3E}">
        <p14:creationId xmlns:p14="http://schemas.microsoft.com/office/powerpoint/2010/main" val="3323797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masteren</a:t>
            </a:r>
            <a:endParaRPr lang="da-DK"/>
          </a:p>
        </p:txBody>
      </p:sp>
      <p:sp>
        <p:nvSpPr>
          <p:cNvPr id="3" name="Content Placeholder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Content Placeholder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2749997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smtClean="0"/>
              <a:t>Klik for at redigere i masteren</a:t>
            </a:r>
            <a:endParaRPr lang="da-DK"/>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teksttypografierne i masteren</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Text Placeholder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teksttypografierne i masteren</a:t>
            </a:r>
          </a:p>
        </p:txBody>
      </p:sp>
      <p:sp>
        <p:nvSpPr>
          <p:cNvPr id="6" name="Content Placeholder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3373454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masteren</a:t>
            </a:r>
            <a:endParaRPr lang="da-DK"/>
          </a:p>
        </p:txBody>
      </p:sp>
    </p:spTree>
    <p:extLst>
      <p:ext uri="{BB962C8B-B14F-4D97-AF65-F5344CB8AC3E}">
        <p14:creationId xmlns:p14="http://schemas.microsoft.com/office/powerpoint/2010/main" val="329498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4687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da-DK" smtClean="0"/>
              <a:t>Klik for at redigere i masteren</a:t>
            </a:r>
            <a:endParaRPr lang="da-DK"/>
          </a:p>
        </p:txBody>
      </p:sp>
      <p:sp>
        <p:nvSpPr>
          <p:cNvPr id="3" name="Content Placeholder 2"/>
          <p:cNvSpPr>
            <a:spLocks noGrp="1"/>
          </p:cNvSpPr>
          <p:nvPr>
            <p:ph idx="1"/>
          </p:nvPr>
        </p:nvSpPr>
        <p:spPr>
          <a:xfrm>
            <a:off x="3872973" y="27306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teksttypografierne i masteren</a:t>
            </a:r>
          </a:p>
        </p:txBody>
      </p:sp>
    </p:spTree>
    <p:extLst>
      <p:ext uri="{BB962C8B-B14F-4D97-AF65-F5344CB8AC3E}">
        <p14:creationId xmlns:p14="http://schemas.microsoft.com/office/powerpoint/2010/main" val="1067573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539720" y="3482450"/>
            <a:ext cx="5943600" cy="566738"/>
          </a:xfrm>
        </p:spPr>
        <p:txBody>
          <a:bodyPr anchor="b"/>
          <a:lstStyle>
            <a:lvl1pPr algn="l">
              <a:defRPr sz="2000" b="1"/>
            </a:lvl1pPr>
          </a:lstStyle>
          <a:p>
            <a:r>
              <a:rPr lang="da-DK" smtClean="0"/>
              <a:t>Klik for at redigere i masteren</a:t>
            </a:r>
            <a:endParaRPr lang="da-DK" dirty="0"/>
          </a:p>
        </p:txBody>
      </p:sp>
      <p:sp>
        <p:nvSpPr>
          <p:cNvPr id="3" name="Picture Placeholder 2"/>
          <p:cNvSpPr>
            <a:spLocks noGrp="1"/>
          </p:cNvSpPr>
          <p:nvPr>
            <p:ph type="pic" idx="1"/>
          </p:nvPr>
        </p:nvSpPr>
        <p:spPr>
          <a:xfrm>
            <a:off x="0" y="2"/>
            <a:ext cx="9906000" cy="345612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smtClean="0"/>
              <a:t>Træk billede til pladsholder, eller klik på symbol for at tilføje</a:t>
            </a:r>
            <a:endParaRPr lang="da-DK"/>
          </a:p>
        </p:txBody>
      </p:sp>
      <p:sp>
        <p:nvSpPr>
          <p:cNvPr id="4" name="Text Placeholder 3"/>
          <p:cNvSpPr>
            <a:spLocks noGrp="1"/>
          </p:cNvSpPr>
          <p:nvPr>
            <p:ph type="body" sz="half" idx="2"/>
          </p:nvPr>
        </p:nvSpPr>
        <p:spPr>
          <a:xfrm>
            <a:off x="539720" y="404918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teksttypografierne i masteren</a:t>
            </a:r>
          </a:p>
        </p:txBody>
      </p:sp>
    </p:spTree>
    <p:extLst>
      <p:ext uri="{BB962C8B-B14F-4D97-AF65-F5344CB8AC3E}">
        <p14:creationId xmlns:p14="http://schemas.microsoft.com/office/powerpoint/2010/main" val="220063415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g"/><Relationship Id="rId17"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da-DK" smtClean="0"/>
              <a:t>Klik for at redigere i masteren</a:t>
            </a:r>
            <a:endParaRPr lang="da-DK"/>
          </a:p>
        </p:txBody>
      </p:sp>
      <p:sp>
        <p:nvSpPr>
          <p:cNvPr id="3" name="Text Placeholder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grpSp>
        <p:nvGrpSpPr>
          <p:cNvPr id="9" name="Grupper 8"/>
          <p:cNvGrpSpPr/>
          <p:nvPr/>
        </p:nvGrpSpPr>
        <p:grpSpPr>
          <a:xfrm>
            <a:off x="0" y="6400800"/>
            <a:ext cx="9906000" cy="457200"/>
            <a:chOff x="-268941" y="0"/>
            <a:chExt cx="9412941" cy="457200"/>
          </a:xfrm>
          <a:extLst>
            <a:ext uri="{0CCBE362-F206-4b92-989A-16890622DB6E}">
              <ma14:wrappingTextBoxFlag xmlns:ma14="http://schemas.microsoft.com/office/mac/drawingml/2011/main"/>
            </a:ext>
          </a:extLst>
        </p:grpSpPr>
        <p:pic>
          <p:nvPicPr>
            <p:cNvPr id="10" name="Billede 9" descr="DSC_1010.jpg"/>
            <p:cNvPicPr>
              <a:picLocks noChangeAspect="1"/>
            </p:cNvPicPr>
            <p:nvPr userDrawn="1"/>
          </p:nvPicPr>
          <p:blipFill rotWithShape="1">
            <a:blip r:embed="rId16">
              <a:extLst>
                <a:ext uri="{28A0092B-C50C-407E-A947-70E740481C1C}">
                  <a14:useLocalDpi xmlns:a14="http://schemas.microsoft.com/office/drawing/2010/main" val="0"/>
                </a:ext>
              </a:extLst>
            </a:blip>
            <a:srcRect t="63147"/>
            <a:stretch/>
          </p:blipFill>
          <p:spPr>
            <a:xfrm flipH="1">
              <a:off x="-268941" y="56924"/>
              <a:ext cx="9412941" cy="400276"/>
            </a:xfrm>
            <a:prstGeom prst="rect">
              <a:avLst/>
            </a:prstGeom>
          </p:spPr>
        </p:pic>
        <p:cxnSp>
          <p:nvCxnSpPr>
            <p:cNvPr id="11" name="Lige forbindelse 10"/>
            <p:cNvCxnSpPr/>
            <p:nvPr userDrawn="1"/>
          </p:nvCxnSpPr>
          <p:spPr>
            <a:xfrm>
              <a:off x="6909920" y="0"/>
              <a:ext cx="0" cy="457200"/>
            </a:xfrm>
            <a:prstGeom prst="line">
              <a:avLst/>
            </a:prstGeom>
            <a:ln>
              <a:solidFill>
                <a:schemeClr val="bg1"/>
              </a:solidFill>
            </a:ln>
          </p:spPr>
          <p:style>
            <a:lnRef idx="2">
              <a:schemeClr val="accent6"/>
            </a:lnRef>
            <a:fillRef idx="0">
              <a:schemeClr val="accent6"/>
            </a:fillRef>
            <a:effectRef idx="1">
              <a:schemeClr val="accent6"/>
            </a:effectRef>
            <a:fontRef idx="minor">
              <a:schemeClr val="tx1"/>
            </a:fontRef>
          </p:style>
        </p:cxnSp>
        <p:pic>
          <p:nvPicPr>
            <p:cNvPr id="12" name="Billede 11"/>
            <p:cNvPicPr>
              <a:picLocks noChangeAspect="1"/>
            </p:cNvPicPr>
            <p:nvPr userDrawn="1"/>
          </p:nvPicPr>
          <p:blipFill>
            <a:blip r:embed="rId17"/>
            <a:stretch>
              <a:fillRect/>
            </a:stretch>
          </p:blipFill>
          <p:spPr>
            <a:xfrm>
              <a:off x="7399985" y="145837"/>
              <a:ext cx="1345963" cy="228932"/>
            </a:xfrm>
            <a:prstGeom prst="rect">
              <a:avLst/>
            </a:prstGeom>
          </p:spPr>
        </p:pic>
      </p:grpSp>
    </p:spTree>
    <p:extLst>
      <p:ext uri="{BB962C8B-B14F-4D97-AF65-F5344CB8AC3E}">
        <p14:creationId xmlns:p14="http://schemas.microsoft.com/office/powerpoint/2010/main" val="39880713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hyperlink" Target="mailto:jacob@joint-action.dk" TargetMode="Externa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png"/><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png"/><Relationship Id="rId5" Type="http://schemas.openxmlformats.org/officeDocument/2006/relationships/image" Target="../media/image9.jpeg"/><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8.xml"/><Relationship Id="rId2"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2800" dirty="0" err="1" smtClean="0"/>
              <a:t>Uperfekt</a:t>
            </a:r>
            <a:r>
              <a:rPr lang="da-DK" sz="2800" dirty="0" smtClean="0"/>
              <a:t> Lederskab</a:t>
            </a:r>
            <a:endParaRPr lang="da-DK" sz="2800" dirty="0"/>
          </a:p>
        </p:txBody>
      </p:sp>
      <p:sp>
        <p:nvSpPr>
          <p:cNvPr id="4" name="Pladsholder til indhold 3"/>
          <p:cNvSpPr>
            <a:spLocks noGrp="1"/>
          </p:cNvSpPr>
          <p:nvPr>
            <p:ph idx="1"/>
          </p:nvPr>
        </p:nvSpPr>
        <p:spPr/>
        <p:txBody>
          <a:bodyPr/>
          <a:lstStyle/>
          <a:p>
            <a:endParaRPr lang="da-DK"/>
          </a:p>
        </p:txBody>
      </p:sp>
      <p:sp>
        <p:nvSpPr>
          <p:cNvPr id="5" name="Pladsholder til tekst 4"/>
          <p:cNvSpPr>
            <a:spLocks noGrp="1"/>
          </p:cNvSpPr>
          <p:nvPr>
            <p:ph type="body" sz="half" idx="2"/>
          </p:nvPr>
        </p:nvSpPr>
        <p:spPr/>
        <p:txBody>
          <a:bodyPr/>
          <a:lstStyle/>
          <a:p>
            <a:endParaRPr lang="da-DK" dirty="0" smtClean="0"/>
          </a:p>
          <a:p>
            <a:endParaRPr lang="da-DK" dirty="0"/>
          </a:p>
          <a:p>
            <a:r>
              <a:rPr lang="da-DK" dirty="0" smtClean="0"/>
              <a:t>Oplæg ved Jacob Storch, </a:t>
            </a:r>
            <a:r>
              <a:rPr lang="da-DK" dirty="0" err="1" smtClean="0"/>
              <a:t>PhD</a:t>
            </a:r>
            <a:endParaRPr lang="da-DK" dirty="0" smtClean="0"/>
          </a:p>
          <a:p>
            <a:r>
              <a:rPr lang="da-DK" dirty="0" smtClean="0">
                <a:hlinkClick r:id="rId2"/>
              </a:rPr>
              <a:t>jacob@joint-action.dk</a:t>
            </a:r>
            <a:endParaRPr lang="da-DK" dirty="0" smtClean="0"/>
          </a:p>
          <a:p>
            <a:r>
              <a:rPr lang="da-DK" dirty="0" smtClean="0"/>
              <a:t>60136438</a:t>
            </a:r>
            <a:endParaRPr lang="da-DK" dirty="0"/>
          </a:p>
        </p:txBody>
      </p:sp>
      <p:pic>
        <p:nvPicPr>
          <p:cNvPr id="3" name="Pladsholder til indhold 5" descr="MJ-failure-success.jpg"/>
          <p:cNvPicPr>
            <a:picLocks noChangeAspect="1"/>
          </p:cNvPicPr>
          <p:nvPr/>
        </p:nvPicPr>
        <p:blipFill>
          <a:blip r:embed="rId3">
            <a:extLst>
              <a:ext uri="{28A0092B-C50C-407E-A947-70E740481C1C}">
                <a14:useLocalDpi xmlns:a14="http://schemas.microsoft.com/office/drawing/2010/main" val="0"/>
              </a:ext>
            </a:extLst>
          </a:blip>
          <a:srcRect t="-14472" b="-14472"/>
          <a:stretch>
            <a:fillRect/>
          </a:stretch>
        </p:blipFill>
        <p:spPr>
          <a:xfrm>
            <a:off x="3872973" y="273063"/>
            <a:ext cx="5537729" cy="5853113"/>
          </a:xfrm>
          <a:prstGeom prst="rect">
            <a:avLst/>
          </a:prstGeom>
        </p:spPr>
      </p:pic>
    </p:spTree>
    <p:extLst>
      <p:ext uri="{BB962C8B-B14F-4D97-AF65-F5344CB8AC3E}">
        <p14:creationId xmlns:p14="http://schemas.microsoft.com/office/powerpoint/2010/main" val="1780408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8172450" y="6642100"/>
            <a:ext cx="1320800" cy="152400"/>
          </a:xfrm>
          <a:prstGeom prst="rect">
            <a:avLst/>
          </a:prstGeom>
        </p:spPr>
        <p:txBody>
          <a:bodyPr/>
          <a:lstStyle/>
          <a:p>
            <a:fld id="{3E08F5E1-FA81-4EE9-A010-91A38302F9B1}" type="slidenum">
              <a:rPr lang="en-GB" smtClean="0"/>
              <a:pPr/>
              <a:t>10</a:t>
            </a:fld>
            <a:endParaRPr lang="en-GB"/>
          </a:p>
        </p:txBody>
      </p:sp>
      <p:sp>
        <p:nvSpPr>
          <p:cNvPr id="567298" name="Rectangle 2"/>
          <p:cNvSpPr>
            <a:spLocks noGrp="1" noChangeArrowheads="1"/>
          </p:cNvSpPr>
          <p:nvPr>
            <p:ph type="title"/>
          </p:nvPr>
        </p:nvSpPr>
        <p:spPr/>
        <p:txBody>
          <a:bodyPr/>
          <a:lstStyle/>
          <a:p>
            <a:r>
              <a:rPr lang="en-GB" smtClean="0"/>
              <a:t>’Tanker over et O’</a:t>
            </a:r>
            <a:br>
              <a:rPr lang="en-GB" smtClean="0"/>
            </a:br>
            <a:r>
              <a:rPr lang="en-GB" sz="1800" smtClean="0"/>
              <a:t>- H.C. Andersen 1829</a:t>
            </a:r>
            <a:endParaRPr lang="en-GB"/>
          </a:p>
        </p:txBody>
      </p:sp>
      <p:sp>
        <p:nvSpPr>
          <p:cNvPr id="567299" name="Rectangle 3"/>
          <p:cNvSpPr>
            <a:spLocks noGrp="1" noChangeArrowheads="1"/>
          </p:cNvSpPr>
          <p:nvPr>
            <p:ph type="body" idx="1"/>
          </p:nvPr>
        </p:nvSpPr>
        <p:spPr>
          <a:xfrm>
            <a:off x="742950" y="1600200"/>
            <a:ext cx="8420100" cy="4495800"/>
          </a:xfrm>
        </p:spPr>
        <p:txBody>
          <a:bodyPr/>
          <a:lstStyle/>
          <a:p>
            <a:pPr algn="ctr">
              <a:lnSpc>
                <a:spcPct val="120000"/>
              </a:lnSpc>
            </a:pPr>
            <a:r>
              <a:rPr lang="en-GB" sz="2400" smtClean="0"/>
              <a:t>’Der foregaae underlige Ting med dig! du er Intet, og hedder Intet, og sætter jeg ogsaa et Nul ved Siden af dig, saa er du heller ikke mere end to Gange Ingenting, men sætter jeg bare et 1 foran dig, saa bliver du strax et stort Tal og hedder </a:t>
            </a:r>
            <a:r>
              <a:rPr lang="en-GB" sz="2400" i="1" smtClean="0"/>
              <a:t>Hundrede</a:t>
            </a:r>
            <a:r>
              <a:rPr lang="en-GB" sz="2400" smtClean="0"/>
              <a:t>, og sætter jeg nu et 1 bag ved dig, saa bliver du endogsaa til </a:t>
            </a:r>
            <a:r>
              <a:rPr lang="en-GB" sz="2400" i="1" smtClean="0"/>
              <a:t>Tusinde</a:t>
            </a:r>
            <a:r>
              <a:rPr lang="en-GB" sz="2400" smtClean="0"/>
              <a:t> og </a:t>
            </a:r>
            <a:r>
              <a:rPr lang="en-GB" sz="2400" i="1" smtClean="0"/>
              <a:t>En.</a:t>
            </a:r>
            <a:r>
              <a:rPr lang="en-GB" sz="2400" smtClean="0"/>
              <a:t> Gud bevares! hvad der dog kan blive af et Nul i denne Verden, naar det bare kommer i Forbindelse med betydende Tal.’</a:t>
            </a:r>
            <a:endParaRPr lang="en-GB"/>
          </a:p>
        </p:txBody>
      </p:sp>
    </p:spTree>
    <p:extLst>
      <p:ext uri="{BB962C8B-B14F-4D97-AF65-F5344CB8AC3E}">
        <p14:creationId xmlns:p14="http://schemas.microsoft.com/office/powerpoint/2010/main" val="5714755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smtClean="0"/>
              <a:t>Flerfamilieindsats</a:t>
            </a:r>
            <a:endParaRPr lang="da-DK" dirty="0"/>
          </a:p>
        </p:txBody>
      </p:sp>
      <p:pic>
        <p:nvPicPr>
          <p:cNvPr id="8" name="Pladsholder til indhold 7" descr="407193-ekspertertvangsadoption-er-til-skade-for-brnene--.jpg"/>
          <p:cNvPicPr>
            <a:picLocks noGrp="1" noChangeAspect="1"/>
          </p:cNvPicPr>
          <p:nvPr>
            <p:ph idx="1"/>
          </p:nvPr>
        </p:nvPicPr>
        <p:blipFill>
          <a:blip r:embed="rId2">
            <a:extLst>
              <a:ext uri="{28A0092B-C50C-407E-A947-70E740481C1C}">
                <a14:useLocalDpi xmlns:a14="http://schemas.microsoft.com/office/drawing/2010/main" val="0"/>
              </a:ext>
            </a:extLst>
          </a:blip>
          <a:srcRect l="22250" r="22250"/>
          <a:stretch>
            <a:fillRect/>
          </a:stretch>
        </p:blipFill>
        <p:spPr/>
      </p:pic>
      <p:sp>
        <p:nvSpPr>
          <p:cNvPr id="7" name="Pladsholder til tekst 6"/>
          <p:cNvSpPr>
            <a:spLocks noGrp="1"/>
          </p:cNvSpPr>
          <p:nvPr>
            <p:ph type="body" sz="half" idx="2"/>
          </p:nvPr>
        </p:nvSpPr>
        <p:spPr/>
        <p:txBody>
          <a:bodyPr/>
          <a:lstStyle/>
          <a:p>
            <a:r>
              <a:rPr lang="da-DK" dirty="0" smtClean="0"/>
              <a:t>Hvad inviterer vi borgeren ind i – hvilken identitet tilbyder vi dem?</a:t>
            </a:r>
          </a:p>
          <a:p>
            <a:endParaRPr lang="da-DK" dirty="0"/>
          </a:p>
          <a:p>
            <a:endParaRPr lang="da-DK" dirty="0" smtClean="0"/>
          </a:p>
          <a:p>
            <a:pPr marL="285750" indent="-285750">
              <a:buFontTx/>
              <a:buChar char="-"/>
            </a:pPr>
            <a:r>
              <a:rPr lang="da-DK" dirty="0" smtClean="0"/>
              <a:t>Enlig mor med ringe netværk og tilknytning til arbejdsmarkedet?</a:t>
            </a:r>
          </a:p>
          <a:p>
            <a:pPr marL="285750" indent="-285750">
              <a:buFontTx/>
              <a:buChar char="-"/>
            </a:pPr>
            <a:endParaRPr lang="da-DK" dirty="0"/>
          </a:p>
          <a:p>
            <a:pPr marL="285750" indent="-285750">
              <a:buFontTx/>
              <a:buChar char="-"/>
            </a:pPr>
            <a:r>
              <a:rPr lang="da-DK" dirty="0" smtClean="0"/>
              <a:t>Enlig mor med drømme om en positiv fremtid for børnene og muligheder for et stærkt netværk og varigt job?</a:t>
            </a:r>
            <a:endParaRPr lang="da-DK" dirty="0"/>
          </a:p>
        </p:txBody>
      </p:sp>
    </p:spTree>
    <p:extLst>
      <p:ext uri="{BB962C8B-B14F-4D97-AF65-F5344CB8AC3E}">
        <p14:creationId xmlns:p14="http://schemas.microsoft.com/office/powerpoint/2010/main" val="186131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 calcmode="lin" valueType="num">
                                      <p:cBhvr additive="base">
                                        <p:cTn id="7"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anim calcmode="lin" valueType="num">
                                      <p:cBhvr additive="base">
                                        <p:cTn id="1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dsholder til indhold 3"/>
          <p:cNvPicPr>
            <a:picLocks noGrp="1" noChangeAspect="1"/>
          </p:cNvPicPr>
          <p:nvPr>
            <p:ph idx="1"/>
          </p:nvPr>
        </p:nvPicPr>
        <p:blipFill>
          <a:blip r:embed="rId2">
            <a:extLst>
              <a:ext uri="{28A0092B-C50C-407E-A947-70E740481C1C}">
                <a14:useLocalDpi xmlns:a14="http://schemas.microsoft.com/office/drawing/2010/main" val="0"/>
              </a:ext>
            </a:extLst>
          </a:blip>
          <a:srcRect t="13359" b="13359"/>
          <a:stretch>
            <a:fillRect/>
          </a:stretch>
        </p:blipFill>
        <p:spPr/>
      </p:pic>
      <p:sp>
        <p:nvSpPr>
          <p:cNvPr id="5" name="Tekstfelt 4"/>
          <p:cNvSpPr txBox="1"/>
          <p:nvPr/>
        </p:nvSpPr>
        <p:spPr>
          <a:xfrm>
            <a:off x="495300" y="368254"/>
            <a:ext cx="8915400" cy="1231106"/>
          </a:xfrm>
          <a:prstGeom prst="rect">
            <a:avLst/>
          </a:prstGeom>
          <a:noFill/>
        </p:spPr>
        <p:txBody>
          <a:bodyPr wrap="square" rtlCol="0">
            <a:spAutoFit/>
          </a:bodyPr>
          <a:lstStyle/>
          <a:p>
            <a:pPr algn="ctr"/>
            <a:r>
              <a:rPr lang="da-DK" sz="2800" i="1" dirty="0" smtClean="0"/>
              <a:t>”Det er ikke lederen, der skaber lederskab, det er lederskabet, der skaber lederen”</a:t>
            </a:r>
          </a:p>
          <a:p>
            <a:r>
              <a:rPr lang="da-DK" i="1" dirty="0" smtClean="0"/>
              <a:t>- Barker</a:t>
            </a:r>
            <a:endParaRPr lang="da-DK" i="1" dirty="0"/>
          </a:p>
        </p:txBody>
      </p:sp>
    </p:spTree>
    <p:extLst>
      <p:ext uri="{BB962C8B-B14F-4D97-AF65-F5344CB8AC3E}">
        <p14:creationId xmlns:p14="http://schemas.microsoft.com/office/powerpoint/2010/main" val="3743943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dsholder til indhol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75125" y="1015918"/>
            <a:ext cx="4800087" cy="3938533"/>
          </a:xfrm>
        </p:spPr>
      </p:pic>
      <p:sp>
        <p:nvSpPr>
          <p:cNvPr id="3" name="Tekstfelt 2"/>
          <p:cNvSpPr txBox="1"/>
          <p:nvPr/>
        </p:nvSpPr>
        <p:spPr>
          <a:xfrm>
            <a:off x="158750" y="1015918"/>
            <a:ext cx="4016375" cy="5109091"/>
          </a:xfrm>
          <a:prstGeom prst="rect">
            <a:avLst/>
          </a:prstGeom>
          <a:noFill/>
        </p:spPr>
        <p:txBody>
          <a:bodyPr wrap="square" rtlCol="0">
            <a:spAutoFit/>
          </a:bodyPr>
          <a:lstStyle/>
          <a:p>
            <a:pPr algn="ctr"/>
            <a:r>
              <a:rPr lang="da-DK" sz="2800" dirty="0" smtClean="0"/>
              <a:t>Lederskab er som ”</a:t>
            </a:r>
            <a:r>
              <a:rPr lang="da-DK" sz="2800" i="1" dirty="0" smtClean="0"/>
              <a:t>en flod. Som indlejret i flodlejet /kulturen) kan man sige om den, at den flyder i en bestemt retning, men ser man nærmere efter, se man, at dele af den flyder sidelæns, i cirkler eller ligefrem baglæns i forhold til hovedretningen</a:t>
            </a:r>
            <a:r>
              <a:rPr lang="da-DK" sz="2800" dirty="0" smtClean="0"/>
              <a:t>”</a:t>
            </a:r>
          </a:p>
          <a:p>
            <a:r>
              <a:rPr lang="da-DK" dirty="0" smtClean="0"/>
              <a:t>- Barker</a:t>
            </a:r>
            <a:endParaRPr lang="da-DK" dirty="0"/>
          </a:p>
        </p:txBody>
      </p:sp>
    </p:spTree>
    <p:extLst>
      <p:ext uri="{BB962C8B-B14F-4D97-AF65-F5344CB8AC3E}">
        <p14:creationId xmlns:p14="http://schemas.microsoft.com/office/powerpoint/2010/main" val="19662876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353" y="284885"/>
            <a:ext cx="8825549" cy="5874506"/>
          </a:xfrm>
          <a:prstGeom prst="rect">
            <a:avLst/>
          </a:prstGeom>
        </p:spPr>
      </p:pic>
    </p:spTree>
    <p:extLst>
      <p:ext uri="{BB962C8B-B14F-4D97-AF65-F5344CB8AC3E}">
        <p14:creationId xmlns:p14="http://schemas.microsoft.com/office/powerpoint/2010/main" val="149136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Ændret relation til borgeren</a:t>
            </a:r>
            <a:endParaRPr lang="da-DK" dirty="0"/>
          </a:p>
        </p:txBody>
      </p:sp>
      <p:sp>
        <p:nvSpPr>
          <p:cNvPr id="3" name="Pladsholder til indhold 2"/>
          <p:cNvSpPr>
            <a:spLocks noGrp="1"/>
          </p:cNvSpPr>
          <p:nvPr>
            <p:ph sz="half" idx="1"/>
          </p:nvPr>
        </p:nvSpPr>
        <p:spPr/>
        <p:txBody>
          <a:bodyPr>
            <a:normAutofit/>
          </a:bodyPr>
          <a:lstStyle/>
          <a:p>
            <a:r>
              <a:rPr lang="da-DK" dirty="0" smtClean="0"/>
              <a:t>Transaktionsmodel</a:t>
            </a:r>
          </a:p>
          <a:p>
            <a:pPr lvl="1"/>
            <a:r>
              <a:rPr lang="da-DK" dirty="0" smtClean="0"/>
              <a:t>Borgeren som en der har ret til ydelser</a:t>
            </a:r>
          </a:p>
          <a:p>
            <a:pPr lvl="1"/>
            <a:r>
              <a:rPr lang="da-DK" dirty="0" smtClean="0"/>
              <a:t>Det offentlige leverer ydelser</a:t>
            </a:r>
          </a:p>
          <a:p>
            <a:pPr lvl="1"/>
            <a:r>
              <a:rPr lang="da-DK" dirty="0" smtClean="0"/>
              <a:t>Borgerens mangler eller handicap definerer ydelser</a:t>
            </a:r>
          </a:p>
          <a:p>
            <a:pPr lvl="1"/>
            <a:endParaRPr lang="da-DK" dirty="0"/>
          </a:p>
          <a:p>
            <a:r>
              <a:rPr lang="da-DK" dirty="0" smtClean="0"/>
              <a:t>Borgeren bliver til gennem sine ’underskud’</a:t>
            </a:r>
            <a:endParaRPr lang="da-DK" dirty="0"/>
          </a:p>
        </p:txBody>
      </p:sp>
      <p:sp>
        <p:nvSpPr>
          <p:cNvPr id="4" name="Pladsholder til indhold 3"/>
          <p:cNvSpPr>
            <a:spLocks noGrp="1"/>
          </p:cNvSpPr>
          <p:nvPr>
            <p:ph sz="half" idx="2"/>
          </p:nvPr>
        </p:nvSpPr>
        <p:spPr/>
        <p:txBody>
          <a:bodyPr>
            <a:normAutofit/>
          </a:bodyPr>
          <a:lstStyle/>
          <a:p>
            <a:r>
              <a:rPr lang="da-DK" dirty="0" err="1" smtClean="0"/>
              <a:t>Relationsmodel</a:t>
            </a:r>
            <a:endParaRPr lang="da-DK" dirty="0" smtClean="0"/>
          </a:p>
          <a:p>
            <a:pPr lvl="1"/>
            <a:r>
              <a:rPr lang="da-DK" dirty="0" smtClean="0"/>
              <a:t>Borgeren og det offentlige indgår i et samarbejde</a:t>
            </a:r>
          </a:p>
          <a:p>
            <a:pPr lvl="1"/>
            <a:r>
              <a:rPr lang="da-DK" dirty="0" smtClean="0"/>
              <a:t>Ydelser skabes i samarbejde</a:t>
            </a:r>
          </a:p>
          <a:p>
            <a:pPr lvl="1"/>
            <a:r>
              <a:rPr lang="da-DK" dirty="0" smtClean="0"/>
              <a:t>Borgerens ønsker til eget liv er afsæt for ydelser</a:t>
            </a:r>
          </a:p>
          <a:p>
            <a:pPr lvl="1"/>
            <a:endParaRPr lang="da-DK" dirty="0"/>
          </a:p>
          <a:p>
            <a:r>
              <a:rPr lang="da-DK" dirty="0" smtClean="0"/>
              <a:t>Borgeren bliver til gennem sine ønsker til eget liv</a:t>
            </a:r>
            <a:endParaRPr lang="da-DK" dirty="0"/>
          </a:p>
        </p:txBody>
      </p:sp>
    </p:spTree>
    <p:extLst>
      <p:ext uri="{BB962C8B-B14F-4D97-AF65-F5344CB8AC3E}">
        <p14:creationId xmlns:p14="http://schemas.microsoft.com/office/powerpoint/2010/main" val="11167204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smtClean="0"/>
              <a:t>Ingen perfekt historie om lederskab</a:t>
            </a:r>
            <a:endParaRPr lang="da-DK" dirty="0"/>
          </a:p>
        </p:txBody>
      </p:sp>
      <p:sp>
        <p:nvSpPr>
          <p:cNvPr id="3" name="Pladsholder til indhold 2"/>
          <p:cNvSpPr>
            <a:spLocks noGrp="1"/>
          </p:cNvSpPr>
          <p:nvPr>
            <p:ph sz="half" idx="1"/>
          </p:nvPr>
        </p:nvSpPr>
        <p:spPr/>
        <p:txBody>
          <a:bodyPr>
            <a:noAutofit/>
          </a:bodyPr>
          <a:lstStyle/>
          <a:p>
            <a:pPr marL="0" indent="0" algn="ctr">
              <a:buNone/>
            </a:pPr>
            <a:r>
              <a:rPr lang="da-DK" sz="2800" dirty="0" smtClean="0"/>
              <a:t>Hvis man kan overvinde frygten ved at have en </a:t>
            </a:r>
            <a:r>
              <a:rPr lang="da-DK" sz="2800" dirty="0" err="1" smtClean="0"/>
              <a:t>uperfekt</a:t>
            </a:r>
            <a:r>
              <a:rPr lang="da-DK" sz="2800" dirty="0" smtClean="0"/>
              <a:t> historie om lederskab, vinder man også en stor frihed. En frihed der kan bruges til at give sine medarbejdere og sin organisation stor frihed</a:t>
            </a:r>
            <a:endParaRPr lang="da-DK" sz="2800" dirty="0"/>
          </a:p>
        </p:txBody>
      </p:sp>
      <p:sp>
        <p:nvSpPr>
          <p:cNvPr id="5" name="Pladsholder til indhold 4"/>
          <p:cNvSpPr>
            <a:spLocks noGrp="1"/>
          </p:cNvSpPr>
          <p:nvPr>
            <p:ph sz="half" idx="2"/>
          </p:nvPr>
        </p:nvSpPr>
        <p:spPr/>
        <p:txBody>
          <a:bodyPr/>
          <a:lstStyle/>
          <a:p>
            <a:endParaRPr lang="da-DK"/>
          </a:p>
        </p:txBody>
      </p:sp>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550" y="1727207"/>
            <a:ext cx="4535750" cy="3717919"/>
          </a:xfrm>
          <a:prstGeom prst="rect">
            <a:avLst/>
          </a:prstGeom>
        </p:spPr>
      </p:pic>
    </p:spTree>
    <p:extLst>
      <p:ext uri="{BB962C8B-B14F-4D97-AF65-F5344CB8AC3E}">
        <p14:creationId xmlns:p14="http://schemas.microsoft.com/office/powerpoint/2010/main" val="8883900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1038" y="333566"/>
            <a:ext cx="8543925" cy="1325563"/>
          </a:xfrm>
        </p:spPr>
        <p:txBody>
          <a:bodyPr/>
          <a:lstStyle/>
          <a:p>
            <a:pPr algn="ctr"/>
            <a:r>
              <a:rPr lang="da-DK" dirty="0" smtClean="0"/>
              <a:t>Co-evolutionært lederskab</a:t>
            </a:r>
            <a:endParaRPr lang="da-DK" dirty="0"/>
          </a:p>
        </p:txBody>
      </p:sp>
      <p:sp>
        <p:nvSpPr>
          <p:cNvPr id="3" name="Pladsholder til indhold 2"/>
          <p:cNvSpPr>
            <a:spLocks noGrp="1"/>
          </p:cNvSpPr>
          <p:nvPr>
            <p:ph idx="1"/>
          </p:nvPr>
        </p:nvSpPr>
        <p:spPr>
          <a:xfrm>
            <a:off x="269875" y="1659129"/>
            <a:ext cx="3810000" cy="4351338"/>
          </a:xfrm>
        </p:spPr>
        <p:txBody>
          <a:bodyPr>
            <a:noAutofit/>
          </a:bodyPr>
          <a:lstStyle/>
          <a:p>
            <a:pPr marL="0" indent="0" algn="ctr">
              <a:buNone/>
            </a:pPr>
            <a:r>
              <a:rPr lang="da-DK" sz="2800" dirty="0" smtClean="0"/>
              <a:t>Vi er både skabere og produkter af vores engagement med vores omgivelser. Derfor er det centralt at være opmærksom på betingelserne for en organisations dialogiske landskab</a:t>
            </a:r>
            <a:endParaRPr lang="da-DK" sz="2800" dirty="0"/>
          </a:p>
        </p:txBody>
      </p:sp>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9939" y="1729117"/>
            <a:ext cx="4818500" cy="4447847"/>
          </a:xfrm>
          <a:prstGeom prst="rect">
            <a:avLst/>
          </a:prstGeom>
        </p:spPr>
      </p:pic>
    </p:spTree>
    <p:extLst>
      <p:ext uri="{BB962C8B-B14F-4D97-AF65-F5344CB8AC3E}">
        <p14:creationId xmlns:p14="http://schemas.microsoft.com/office/powerpoint/2010/main" val="13014788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graphicFrame>
        <p:nvGraphicFramePr>
          <p:cNvPr id="4" name="Pladsholder til indhold 3"/>
          <p:cNvGraphicFramePr>
            <a:graphicFrameLocks noGrp="1"/>
          </p:cNvGraphicFramePr>
          <p:nvPr>
            <p:ph idx="1"/>
            <p:extLst>
              <p:ext uri="{D42A27DB-BD31-4B8C-83A1-F6EECF244321}">
                <p14:modId xmlns:p14="http://schemas.microsoft.com/office/powerpoint/2010/main" val="379243441"/>
              </p:ext>
            </p:extLst>
          </p:nvPr>
        </p:nvGraphicFramePr>
        <p:xfrm>
          <a:off x="495300" y="1600200"/>
          <a:ext cx="89154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1795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a-DK" dirty="0" smtClean="0"/>
              <a:t>Fokus på sprog</a:t>
            </a:r>
            <a:endParaRPr lang="da-DK" dirty="0"/>
          </a:p>
        </p:txBody>
      </p:sp>
      <p:sp>
        <p:nvSpPr>
          <p:cNvPr id="8" name="Pladsholder til indhold 7"/>
          <p:cNvSpPr>
            <a:spLocks noGrp="1"/>
          </p:cNvSpPr>
          <p:nvPr>
            <p:ph idx="1"/>
          </p:nvPr>
        </p:nvSpPr>
        <p:spPr/>
        <p:txBody>
          <a:bodyPr>
            <a:normAutofit/>
          </a:bodyPr>
          <a:lstStyle/>
          <a:p>
            <a:pPr marL="0" indent="0" algn="ctr">
              <a:buNone/>
            </a:pPr>
            <a:endParaRPr lang="da-DK" sz="4000" i="1" dirty="0" smtClean="0"/>
          </a:p>
          <a:p>
            <a:pPr marL="0" indent="0" algn="ctr">
              <a:buNone/>
            </a:pPr>
            <a:r>
              <a:rPr lang="da-DK" sz="4000" i="1" dirty="0" smtClean="0">
                <a:solidFill>
                  <a:schemeClr val="accent4"/>
                </a:solidFill>
              </a:rPr>
              <a:t>At tale anderledes, fremfor at argumentere godt, er det vigtigste instrument i kulturel forandring!</a:t>
            </a:r>
            <a:endParaRPr lang="da-DK" sz="4000" i="1" dirty="0">
              <a:solidFill>
                <a:schemeClr val="accent4"/>
              </a:solidFill>
            </a:endParaRPr>
          </a:p>
        </p:txBody>
      </p:sp>
    </p:spTree>
    <p:extLst>
      <p:ext uri="{BB962C8B-B14F-4D97-AF65-F5344CB8AC3E}">
        <p14:creationId xmlns:p14="http://schemas.microsoft.com/office/powerpoint/2010/main" val="369756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smtClean="0"/>
              <a:t>Den </a:t>
            </a:r>
            <a:r>
              <a:rPr lang="en-GB" dirty="0" err="1" smtClean="0"/>
              <a:t>uperfekte</a:t>
            </a:r>
            <a:r>
              <a:rPr lang="en-GB" dirty="0" smtClean="0"/>
              <a:t> </a:t>
            </a:r>
            <a:r>
              <a:rPr lang="en-GB" dirty="0" err="1" smtClean="0"/>
              <a:t>leder</a:t>
            </a:r>
            <a:endParaRPr lang="en-GB" dirty="0"/>
          </a:p>
        </p:txBody>
      </p:sp>
      <p:sp>
        <p:nvSpPr>
          <p:cNvPr id="2" name="Pladsholder til tekst 1"/>
          <p:cNvSpPr>
            <a:spLocks noGrp="1"/>
          </p:cNvSpPr>
          <p:nvPr>
            <p:ph type="body" sz="half" idx="2"/>
          </p:nvPr>
        </p:nvSpPr>
        <p:spPr>
          <a:xfrm>
            <a:off x="495299" y="1435103"/>
            <a:ext cx="3768475" cy="4691063"/>
          </a:xfrm>
        </p:spPr>
        <p:txBody>
          <a:bodyPr>
            <a:normAutofit/>
          </a:bodyPr>
          <a:lstStyle/>
          <a:p>
            <a:r>
              <a:rPr lang="en-GB" sz="4400" dirty="0"/>
              <a:t>‘I have never stopped trying to become qualified for the job’ </a:t>
            </a:r>
            <a:endParaRPr lang="en-GB" sz="4400" dirty="0" smtClean="0"/>
          </a:p>
          <a:p>
            <a:r>
              <a:rPr lang="en-GB" sz="2000" dirty="0" smtClean="0"/>
              <a:t>CEO </a:t>
            </a:r>
            <a:r>
              <a:rPr lang="en-GB" sz="2000" dirty="0" err="1"/>
              <a:t>darwin</a:t>
            </a:r>
            <a:r>
              <a:rPr lang="en-GB" sz="2000" dirty="0"/>
              <a:t> smith - </a:t>
            </a:r>
            <a:r>
              <a:rPr lang="en-GB" sz="2000" dirty="0" err="1"/>
              <a:t>kimberley-clark</a:t>
            </a:r>
            <a:endParaRPr lang="en-GB" sz="2000" dirty="0"/>
          </a:p>
          <a:p>
            <a:endParaRPr lang="da-DK" dirty="0"/>
          </a:p>
        </p:txBody>
      </p:sp>
      <p:pic>
        <p:nvPicPr>
          <p:cNvPr id="5" name="Pladsholder til indhold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55703" y="1541124"/>
            <a:ext cx="4821655" cy="3154166"/>
          </a:xfrm>
        </p:spPr>
      </p:pic>
    </p:spTree>
    <p:extLst>
      <p:ext uri="{BB962C8B-B14F-4D97-AF65-F5344CB8AC3E}">
        <p14:creationId xmlns:p14="http://schemas.microsoft.com/office/powerpoint/2010/main" val="3340460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523" y="404664"/>
            <a:ext cx="8576601" cy="747712"/>
          </a:xfrm>
        </p:spPr>
        <p:txBody>
          <a:bodyPr>
            <a:normAutofit fontScale="90000"/>
          </a:bodyPr>
          <a:lstStyle/>
          <a:p>
            <a:r>
              <a:rPr lang="da-DK" dirty="0" err="1" smtClean="0"/>
              <a:t>Uperfekt</a:t>
            </a:r>
            <a:r>
              <a:rPr lang="da-DK" dirty="0" smtClean="0"/>
              <a:t> lederskab</a:t>
            </a:r>
            <a:endParaRPr lang="da-DK" dirty="0"/>
          </a:p>
        </p:txBody>
      </p:sp>
      <p:sp>
        <p:nvSpPr>
          <p:cNvPr id="3" name="Content Placeholder 2"/>
          <p:cNvSpPr>
            <a:spLocks noGrp="1"/>
          </p:cNvSpPr>
          <p:nvPr>
            <p:ph idx="1"/>
          </p:nvPr>
        </p:nvSpPr>
        <p:spPr>
          <a:xfrm>
            <a:off x="506506" y="2390924"/>
            <a:ext cx="5382598" cy="2694261"/>
          </a:xfrm>
        </p:spPr>
        <p:txBody>
          <a:bodyPr/>
          <a:lstStyle/>
          <a:p>
            <a:pPr marL="0" indent="0">
              <a:buNone/>
            </a:pPr>
            <a:endParaRPr lang="da-DK" sz="1400" dirty="0"/>
          </a:p>
          <a:p>
            <a:pPr marL="0" indent="0">
              <a:buNone/>
            </a:pPr>
            <a:r>
              <a:rPr lang="da-DK" sz="1400" dirty="0" smtClean="0"/>
              <a:t> ”</a:t>
            </a:r>
            <a:r>
              <a:rPr lang="da-DK" sz="1400" i="1" dirty="0" smtClean="0"/>
              <a:t>aldrig </a:t>
            </a:r>
            <a:r>
              <a:rPr lang="da-DK" sz="1400" i="1" dirty="0"/>
              <a:t>er helt i stand til at tage </a:t>
            </a:r>
            <a:r>
              <a:rPr lang="da-DK" sz="1400" i="1" dirty="0" smtClean="0"/>
              <a:t>sig </a:t>
            </a:r>
            <a:r>
              <a:rPr lang="da-DK" sz="1400" i="1" dirty="0"/>
              <a:t>selv </a:t>
            </a:r>
            <a:r>
              <a:rPr lang="da-DK" sz="1400" i="1" dirty="0" smtClean="0"/>
              <a:t>alvorligt, fordi </a:t>
            </a:r>
            <a:r>
              <a:rPr lang="da-DK" sz="1400" i="1" dirty="0"/>
              <a:t>de altid er bevidste om, at de begreber, </a:t>
            </a:r>
            <a:r>
              <a:rPr lang="da-DK" sz="1400" i="1" dirty="0" smtClean="0"/>
              <a:t>hvormed de </a:t>
            </a:r>
            <a:r>
              <a:rPr lang="da-DK" sz="1400" i="1" dirty="0"/>
              <a:t>beskriver sig selv, er genstand for forandring, de er </a:t>
            </a:r>
            <a:r>
              <a:rPr lang="da-DK" sz="1400" i="1" dirty="0" smtClean="0"/>
              <a:t>altid bevidste </a:t>
            </a:r>
            <a:r>
              <a:rPr lang="da-DK" sz="1400" i="1" dirty="0"/>
              <a:t>om, at deres endelige vokabularer er skrøbelige </a:t>
            </a:r>
            <a:r>
              <a:rPr lang="da-DK" sz="1400" i="1" dirty="0" smtClean="0"/>
              <a:t>og betinget </a:t>
            </a:r>
            <a:r>
              <a:rPr lang="da-DK" sz="1400" i="1" dirty="0"/>
              <a:t>af omstændighederne, ligesom dem </a:t>
            </a:r>
            <a:r>
              <a:rPr lang="da-DK" sz="1400" i="1" dirty="0" smtClean="0"/>
              <a:t>selv</a:t>
            </a:r>
            <a:r>
              <a:rPr lang="da-DK" sz="1400" dirty="0" smtClean="0"/>
              <a:t>” </a:t>
            </a:r>
          </a:p>
          <a:p>
            <a:pPr marL="0" indent="0">
              <a:buNone/>
            </a:pPr>
            <a:endParaRPr lang="da-DK" sz="1600" dirty="0" smtClean="0"/>
          </a:p>
          <a:p>
            <a:pPr marL="0" indent="0" algn="r">
              <a:buNone/>
            </a:pPr>
            <a:r>
              <a:rPr lang="da-DK" sz="1200" dirty="0" smtClean="0"/>
              <a:t>Rorty i </a:t>
            </a:r>
            <a:r>
              <a:rPr lang="en-US" sz="1200" dirty="0" smtClean="0"/>
              <a:t>“Philosophy and Social Hope”</a:t>
            </a:r>
            <a:endParaRPr lang="da-DK" sz="1200" dirty="0"/>
          </a:p>
        </p:txBody>
      </p:sp>
      <p:sp>
        <p:nvSpPr>
          <p:cNvPr id="4" name="TextBox 3"/>
          <p:cNvSpPr txBox="1"/>
          <p:nvPr/>
        </p:nvSpPr>
        <p:spPr bwMode="auto">
          <a:xfrm>
            <a:off x="505803" y="1560727"/>
            <a:ext cx="4993258" cy="544444"/>
          </a:xfrm>
          <a:prstGeom prst="rect">
            <a:avLst/>
          </a:prstGeom>
          <a:noFill/>
          <a:ln w="9525">
            <a:noFill/>
            <a:miter lim="800000"/>
            <a:headEnd/>
            <a:tailEnd/>
          </a:ln>
          <a:effectLst/>
        </p:spPr>
        <p:txBody>
          <a:bodyPr vert="horz" wrap="square" lIns="36000" tIns="0" rIns="0" bIns="0" numCol="1" rtlCol="0" anchor="t" anchorCtr="0" compatLnSpc="1">
            <a:prstTxWarp prst="textNoShape">
              <a:avLst/>
            </a:prstTxWarp>
            <a:spAutoFit/>
          </a:bodyPr>
          <a:lstStyle/>
          <a:p>
            <a:pPr marL="12700" indent="-25400" eaLnBrk="0" hangingPunct="0">
              <a:lnSpc>
                <a:spcPts val="2163"/>
              </a:lnSpc>
              <a:spcAft>
                <a:spcPts val="1500"/>
              </a:spcAft>
            </a:pPr>
            <a:r>
              <a:rPr lang="da-DK" sz="1400" dirty="0">
                <a:latin typeface="Verdana"/>
                <a:cs typeface="ＭＳ Ｐゴシック" pitchFamily="-111" charset="-128"/>
              </a:rPr>
              <a:t>Kernen i den systemiske tænkning ligger i en ironisk indstilling, det vil sige en indstilling i en gruppe, som:</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1139" y="1361795"/>
            <a:ext cx="3564937" cy="4392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54375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dirty="0" smtClean="0"/>
              <a:t>Ledelse er udover det hele</a:t>
            </a:r>
            <a:endParaRPr lang="da-DK" dirty="0"/>
          </a:p>
        </p:txBody>
      </p:sp>
      <p:sp>
        <p:nvSpPr>
          <p:cNvPr id="4" name="Content Placeholder 3"/>
          <p:cNvSpPr>
            <a:spLocks noGrp="1"/>
          </p:cNvSpPr>
          <p:nvPr>
            <p:ph idx="1"/>
          </p:nvPr>
        </p:nvSpPr>
        <p:spPr/>
        <p:txBody>
          <a:bodyPr/>
          <a:lstStyle/>
          <a:p>
            <a:pPr marL="0" indent="0">
              <a:buNone/>
            </a:pPr>
            <a:endParaRPr lang="da-DK" dirty="0"/>
          </a:p>
        </p:txBody>
      </p:sp>
      <p:sp>
        <p:nvSpPr>
          <p:cNvPr id="2" name="Pladsholder til tekst 1"/>
          <p:cNvSpPr>
            <a:spLocks noGrp="1"/>
          </p:cNvSpPr>
          <p:nvPr>
            <p:ph type="body" sz="half" idx="2"/>
          </p:nvPr>
        </p:nvSpPr>
        <p:spPr/>
        <p:txBody>
          <a:bodyPr/>
          <a:lstStyle/>
          <a:p>
            <a:r>
              <a:rPr lang="da-DK" dirty="0" smtClean="0"/>
              <a:t>Portrættet af en </a:t>
            </a:r>
            <a:r>
              <a:rPr lang="da-DK" dirty="0" err="1" smtClean="0"/>
              <a:t>uperfekt</a:t>
            </a:r>
            <a:r>
              <a:rPr lang="da-DK" dirty="0" smtClean="0"/>
              <a:t> leder og en </a:t>
            </a:r>
            <a:r>
              <a:rPr lang="da-DK" dirty="0" err="1" smtClean="0"/>
              <a:t>uperfekt</a:t>
            </a:r>
            <a:r>
              <a:rPr lang="da-DK" dirty="0" smtClean="0"/>
              <a:t> organisation</a:t>
            </a:r>
            <a:endParaRPr lang="da-DK" dirty="0"/>
          </a:p>
        </p:txBody>
      </p:sp>
      <p:pic>
        <p:nvPicPr>
          <p:cNvPr id="5" name="Picture Placeholder 4"/>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24461" b="24461"/>
          <a:stretch>
            <a:fillRect/>
          </a:stretch>
        </p:blipFill>
        <p:spPr>
          <a:xfrm>
            <a:off x="4403832" y="1435100"/>
            <a:ext cx="4197350" cy="4060825"/>
          </a:xfrm>
        </p:spPr>
      </p:pic>
      <p:sp>
        <p:nvSpPr>
          <p:cNvPr id="51207" name="TextBox 6"/>
          <p:cNvSpPr txBox="1">
            <a:spLocks noChangeArrowheads="1"/>
          </p:cNvSpPr>
          <p:nvPr/>
        </p:nvSpPr>
        <p:spPr bwMode="auto">
          <a:xfrm>
            <a:off x="10318751" y="3609978"/>
            <a:ext cx="4953000" cy="276999"/>
          </a:xfrm>
          <a:prstGeom prst="rect">
            <a:avLst/>
          </a:prstGeom>
          <a:noFill/>
          <a:ln w="9525">
            <a:noFill/>
            <a:miter lim="800000"/>
            <a:headEnd/>
            <a:tailEnd/>
          </a:ln>
        </p:spPr>
        <p:txBody>
          <a:bodyPr lIns="0" tIns="0" rIns="0" bIns="0">
            <a:spAutoFit/>
          </a:bodyPr>
          <a:lstStyle/>
          <a:p>
            <a:r>
              <a:rPr lang="en-GB" smtClean="0"/>
              <a:t>Content slide</a:t>
            </a:r>
            <a:endParaRPr lang="en-GB"/>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8751" y="1"/>
            <a:ext cx="4940644" cy="3423619"/>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9627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196" b="9196"/>
          <a:stretch>
            <a:fillRect/>
          </a:stretch>
        </p:blipFill>
        <p:spPr/>
      </p:pic>
      <p:sp>
        <p:nvSpPr>
          <p:cNvPr id="6" name="Content Placeholder 5"/>
          <p:cNvSpPr>
            <a:spLocks noGrp="1"/>
          </p:cNvSpPr>
          <p:nvPr>
            <p:ph sz="half" idx="1"/>
          </p:nvPr>
        </p:nvSpPr>
        <p:spPr/>
        <p:txBody>
          <a:bodyPr>
            <a:normAutofit lnSpcReduction="10000"/>
          </a:bodyPr>
          <a:lstStyle/>
          <a:p>
            <a:r>
              <a:rPr lang="da-DK" dirty="0" smtClean="0"/>
              <a:t>“Det er tid til at begrave myten om den komplette leder: den fejlfrie person på toppen som regner det hele ud. Det forholder sig faktisk modsat, at jo før ledere holder op med at være alt for alle mennesker, desto bedre er stillet er deres organisation.</a:t>
            </a:r>
          </a:p>
          <a:p>
            <a:pPr lvl="2"/>
            <a:r>
              <a:rPr lang="da-DK" dirty="0" smtClean="0"/>
              <a:t>Ancona, Malone, </a:t>
            </a:r>
            <a:r>
              <a:rPr lang="da-DK" dirty="0" err="1" smtClean="0"/>
              <a:t>Orlikowski</a:t>
            </a:r>
            <a:r>
              <a:rPr lang="da-DK" dirty="0" smtClean="0"/>
              <a:t>, and Senge (2007, HBR)</a:t>
            </a:r>
            <a:endParaRPr lang="da-DK" dirty="0"/>
          </a:p>
        </p:txBody>
      </p:sp>
      <p:sp>
        <p:nvSpPr>
          <p:cNvPr id="5" name="Title 4"/>
          <p:cNvSpPr>
            <a:spLocks noGrp="1"/>
          </p:cNvSpPr>
          <p:nvPr>
            <p:ph type="title"/>
          </p:nvPr>
        </p:nvSpPr>
        <p:spPr/>
        <p:txBody>
          <a:bodyPr>
            <a:normAutofit fontScale="90000"/>
          </a:bodyPr>
          <a:lstStyle/>
          <a:p>
            <a:r>
              <a:rPr lang="en-GB" dirty="0" err="1" smtClean="0"/>
              <a:t>Opgøret</a:t>
            </a:r>
            <a:r>
              <a:rPr lang="en-GB" dirty="0" smtClean="0"/>
              <a:t> med </a:t>
            </a:r>
            <a:r>
              <a:rPr lang="en-GB" dirty="0" err="1" smtClean="0"/>
              <a:t>myten</a:t>
            </a:r>
            <a:r>
              <a:rPr lang="en-GB" dirty="0" smtClean="0"/>
              <a:t> </a:t>
            </a:r>
            <a:r>
              <a:rPr lang="en-GB" dirty="0" err="1" smtClean="0"/>
              <a:t>om</a:t>
            </a:r>
            <a:r>
              <a:rPr lang="en-GB" dirty="0" smtClean="0"/>
              <a:t> den </a:t>
            </a:r>
            <a:r>
              <a:rPr lang="en-GB" dirty="0" err="1" smtClean="0"/>
              <a:t>perfekte</a:t>
            </a:r>
            <a:r>
              <a:rPr lang="en-GB" dirty="0" smtClean="0"/>
              <a:t> </a:t>
            </a:r>
            <a:r>
              <a:rPr lang="en-GB" dirty="0" err="1" smtClean="0"/>
              <a:t>leder</a:t>
            </a:r>
            <a:endParaRPr lang="en-GB" dirty="0"/>
          </a:p>
        </p:txBody>
      </p:sp>
      <p:sp>
        <p:nvSpPr>
          <p:cNvPr id="43015" name="TextBox 7"/>
          <p:cNvSpPr txBox="1">
            <a:spLocks noChangeArrowheads="1"/>
          </p:cNvSpPr>
          <p:nvPr/>
        </p:nvSpPr>
        <p:spPr bwMode="auto">
          <a:xfrm>
            <a:off x="10318751" y="3609978"/>
            <a:ext cx="4953000" cy="276999"/>
          </a:xfrm>
          <a:prstGeom prst="rect">
            <a:avLst/>
          </a:prstGeom>
          <a:noFill/>
          <a:ln w="9525">
            <a:noFill/>
            <a:miter lim="800000"/>
            <a:headEnd/>
            <a:tailEnd/>
          </a:ln>
        </p:spPr>
        <p:txBody>
          <a:bodyPr lIns="0" tIns="0" rIns="0" bIns="0">
            <a:spAutoFit/>
          </a:bodyPr>
          <a:lstStyle/>
          <a:p>
            <a:r>
              <a:rPr lang="en-GB" smtClean="0"/>
              <a:t>Alternative title slide</a:t>
            </a:r>
            <a:endParaRPr lang="en-GB"/>
          </a:p>
        </p:txBody>
      </p:sp>
      <p:grpSp>
        <p:nvGrpSpPr>
          <p:cNvPr id="10" name="Group 9"/>
          <p:cNvGrpSpPr/>
          <p:nvPr/>
        </p:nvGrpSpPr>
        <p:grpSpPr>
          <a:xfrm>
            <a:off x="10318751" y="1"/>
            <a:ext cx="4940644" cy="3423619"/>
            <a:chOff x="12698346" y="0"/>
            <a:chExt cx="6080002" cy="3423619"/>
          </a:xfrm>
        </p:grpSpPr>
        <p:pic>
          <p:nvPicPr>
            <p:cNvPr id="1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98346" y="0"/>
              <a:ext cx="6080001" cy="3423619"/>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5" name="Picture 14" descr="title_slide_plus_image_bar.jpg"/>
            <p:cNvPicPr>
              <a:picLocks noChangeAspect="1"/>
            </p:cNvPicPr>
            <p:nvPr/>
          </p:nvPicPr>
          <p:blipFill rotWithShape="1">
            <a:blip r:embed="rId5" cstate="screen"/>
            <a:stretch/>
          </p:blipFill>
          <p:spPr bwMode="auto">
            <a:xfrm>
              <a:off x="12713553" y="0"/>
              <a:ext cx="6064795" cy="1451428"/>
            </a:xfrm>
            <a:prstGeom prst="rect">
              <a:avLst/>
            </a:prstGeom>
            <a:noFill/>
            <a:ln w="9525">
              <a:noFill/>
              <a:miter lim="800000"/>
              <a:headEnd/>
              <a:tailEnd/>
            </a:ln>
            <a:effectLst/>
          </p:spPr>
        </p:pic>
      </p:grpSp>
    </p:spTree>
    <p:extLst>
      <p:ext uri="{BB962C8B-B14F-4D97-AF65-F5344CB8AC3E}">
        <p14:creationId xmlns:p14="http://schemas.microsoft.com/office/powerpoint/2010/main" val="15202690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ladsholder til indhold 3" descr="success.jpg"/>
          <p:cNvPicPr>
            <a:picLocks noGrp="1" noChangeAspect="1"/>
          </p:cNvPicPr>
          <p:nvPr>
            <p:ph idx="1"/>
          </p:nvPr>
        </p:nvPicPr>
        <p:blipFill>
          <a:blip r:embed="rId2">
            <a:extLst>
              <a:ext uri="{28A0092B-C50C-407E-A947-70E740481C1C}">
                <a14:useLocalDpi xmlns:a14="http://schemas.microsoft.com/office/drawing/2010/main" val="0"/>
              </a:ext>
            </a:extLst>
          </a:blip>
          <a:srcRect l="-15354" r="-15354"/>
          <a:stretch>
            <a:fillRect/>
          </a:stretch>
        </p:blipFill>
        <p:spPr>
          <a:xfrm>
            <a:off x="-290867" y="391478"/>
            <a:ext cx="10675709" cy="5419596"/>
          </a:xfrm>
        </p:spPr>
      </p:pic>
    </p:spTree>
    <p:extLst>
      <p:ext uri="{BB962C8B-B14F-4D97-AF65-F5344CB8AC3E}">
        <p14:creationId xmlns:p14="http://schemas.microsoft.com/office/powerpoint/2010/main" val="1477985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endParaRPr lang="da-DK"/>
          </a:p>
        </p:txBody>
      </p:sp>
      <p:pic>
        <p:nvPicPr>
          <p:cNvPr id="5" name="Pladsholder til indhold 4" descr="05e_End_before_lake.jpg"/>
          <p:cNvPicPr>
            <a:picLocks noGrp="1" noChangeAspect="1"/>
          </p:cNvPicPr>
          <p:nvPr>
            <p:ph sz="half" idx="1"/>
          </p:nvPr>
        </p:nvPicPr>
        <p:blipFill>
          <a:blip r:embed="rId2">
            <a:extLst>
              <a:ext uri="{28A0092B-C50C-407E-A947-70E740481C1C}">
                <a14:useLocalDpi xmlns:a14="http://schemas.microsoft.com/office/drawing/2010/main" val="0"/>
              </a:ext>
            </a:extLst>
          </a:blip>
          <a:srcRect l="17777" r="17777"/>
          <a:stretch>
            <a:fillRect/>
          </a:stretch>
        </p:blipFill>
        <p:spPr/>
      </p:pic>
      <p:sp>
        <p:nvSpPr>
          <p:cNvPr id="4" name="Pladsholder til tekst 3"/>
          <p:cNvSpPr>
            <a:spLocks noGrp="1"/>
          </p:cNvSpPr>
          <p:nvPr>
            <p:ph sz="half" idx="2"/>
          </p:nvPr>
        </p:nvSpPr>
        <p:spPr/>
        <p:txBody>
          <a:bodyPr>
            <a:normAutofit fontScale="92500"/>
          </a:bodyPr>
          <a:lstStyle/>
          <a:p>
            <a:pPr algn="ctr"/>
            <a:r>
              <a:rPr lang="da-DK" sz="3600" dirty="0"/>
              <a:t>Betragter man lederskab som </a:t>
            </a:r>
            <a:r>
              <a:rPr lang="da-DK" sz="3600" dirty="0" err="1"/>
              <a:t>uperfekt</a:t>
            </a:r>
            <a:r>
              <a:rPr lang="da-DK" sz="3600" dirty="0"/>
              <a:t>, bifalder man den indstilling, hvor man grundlæggende ser både lederen og ledelsesopgaverne som uafsluttede</a:t>
            </a:r>
          </a:p>
          <a:p>
            <a:endParaRPr lang="da-DK" dirty="0"/>
          </a:p>
        </p:txBody>
      </p:sp>
    </p:spTree>
    <p:extLst>
      <p:ext uri="{BB962C8B-B14F-4D97-AF65-F5344CB8AC3E}">
        <p14:creationId xmlns:p14="http://schemas.microsoft.com/office/powerpoint/2010/main" val="18869111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smtClean="0"/>
              <a:t>Det </a:t>
            </a:r>
            <a:r>
              <a:rPr lang="da-DK" dirty="0" err="1" smtClean="0"/>
              <a:t>uperfektes</a:t>
            </a:r>
            <a:r>
              <a:rPr lang="da-DK" dirty="0" smtClean="0"/>
              <a:t> betingelser</a:t>
            </a:r>
            <a:endParaRPr lang="da-DK" dirty="0"/>
          </a:p>
        </p:txBody>
      </p:sp>
      <p:graphicFrame>
        <p:nvGraphicFramePr>
          <p:cNvPr id="7" name="Pladsholder til indhold 6"/>
          <p:cNvGraphicFramePr>
            <a:graphicFrameLocks noGrp="1"/>
          </p:cNvGraphicFramePr>
          <p:nvPr>
            <p:ph idx="1"/>
            <p:extLst>
              <p:ext uri="{D42A27DB-BD31-4B8C-83A1-F6EECF244321}">
                <p14:modId xmlns:p14="http://schemas.microsoft.com/office/powerpoint/2010/main" val="342206249"/>
              </p:ext>
            </p:extLst>
          </p:nvPr>
        </p:nvGraphicFramePr>
        <p:xfrm>
          <a:off x="0" y="1294544"/>
          <a:ext cx="9780998" cy="51165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99267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dirty="0" smtClean="0"/>
              <a:t>Ledere skal stræbe efter ’godt nok’</a:t>
            </a:r>
            <a:endParaRPr lang="da-DK" dirty="0"/>
          </a:p>
        </p:txBody>
      </p:sp>
      <p:graphicFrame>
        <p:nvGraphicFramePr>
          <p:cNvPr id="6" name="Pladsholder til indhold 5"/>
          <p:cNvGraphicFramePr>
            <a:graphicFrameLocks noGrp="1"/>
          </p:cNvGraphicFramePr>
          <p:nvPr>
            <p:ph idx="1"/>
            <p:extLst>
              <p:ext uri="{D42A27DB-BD31-4B8C-83A1-F6EECF244321}">
                <p14:modId xmlns:p14="http://schemas.microsoft.com/office/powerpoint/2010/main" val="1779658149"/>
              </p:ext>
            </p:extLst>
          </p:nvPr>
        </p:nvGraphicFramePr>
        <p:xfrm>
          <a:off x="3873500" y="273050"/>
          <a:ext cx="5537200" cy="585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ladsholder til tekst 4"/>
          <p:cNvSpPr>
            <a:spLocks noGrp="1"/>
          </p:cNvSpPr>
          <p:nvPr>
            <p:ph type="body" sz="half" idx="2"/>
          </p:nvPr>
        </p:nvSpPr>
        <p:spPr/>
        <p:txBody>
          <a:bodyPr/>
          <a:lstStyle/>
          <a:p>
            <a:r>
              <a:rPr lang="da-DK" dirty="0" smtClean="0"/>
              <a:t>Bygger på </a:t>
            </a:r>
            <a:r>
              <a:rPr lang="da-DK" dirty="0" err="1" smtClean="0"/>
              <a:t>Winnicot’s</a:t>
            </a:r>
            <a:r>
              <a:rPr lang="da-DK" dirty="0" smtClean="0"/>
              <a:t> begreb om ’gode nok forældre’</a:t>
            </a:r>
          </a:p>
          <a:p>
            <a:pPr marL="285750" indent="-285750">
              <a:buFontTx/>
              <a:buChar char="-"/>
            </a:pPr>
            <a:r>
              <a:rPr lang="da-DK" dirty="0" smtClean="0"/>
              <a:t>Forældre tilbyder en ramme og et miljø, hvori børn kan vokse</a:t>
            </a:r>
          </a:p>
          <a:p>
            <a:pPr marL="285750" indent="-285750">
              <a:buFontTx/>
              <a:buChar char="-"/>
            </a:pPr>
            <a:r>
              <a:rPr lang="da-DK" dirty="0" smtClean="0"/>
              <a:t>Forældreskab og barneskab er gensidigt skabende</a:t>
            </a:r>
          </a:p>
          <a:p>
            <a:pPr marL="285750" indent="-285750">
              <a:buFontTx/>
              <a:buChar char="-"/>
            </a:pPr>
            <a:r>
              <a:rPr lang="da-DK" dirty="0" smtClean="0"/>
              <a:t>Frigøre forældre fra eksperters generaliserede viden om det rigtige og perfekte</a:t>
            </a:r>
            <a:endParaRPr lang="da-DK" dirty="0"/>
          </a:p>
        </p:txBody>
      </p:sp>
    </p:spTree>
    <p:extLst>
      <p:ext uri="{BB962C8B-B14F-4D97-AF65-F5344CB8AC3E}">
        <p14:creationId xmlns:p14="http://schemas.microsoft.com/office/powerpoint/2010/main" val="207714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endParaRPr lang="en-US" sz="2400" dirty="0"/>
          </a:p>
        </p:txBody>
      </p:sp>
      <p:pic>
        <p:nvPicPr>
          <p:cNvPr id="105475" name="Picture 3" descr="Ege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0" y="1412875"/>
            <a:ext cx="3684588" cy="45847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754088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4"/>
          <p:cNvSpPr>
            <a:spLocks noGrp="1"/>
          </p:cNvSpPr>
          <p:nvPr>
            <p:ph type="sldNum" sz="quarter" idx="4294967295"/>
          </p:nvPr>
        </p:nvSpPr>
        <p:spPr>
          <a:xfrm>
            <a:off x="8172450" y="6642100"/>
            <a:ext cx="1320800" cy="152400"/>
          </a:xfrm>
          <a:prstGeom prst="rect">
            <a:avLst/>
          </a:prstGeom>
        </p:spPr>
        <p:txBody>
          <a:bodyPr/>
          <a:lstStyle/>
          <a:p>
            <a:fld id="{84F9A933-ED8E-4BD0-BFC0-8375F2947B09}" type="slidenum">
              <a:rPr lang="en-GB" smtClean="0"/>
              <a:pPr/>
              <a:t>9</a:t>
            </a:fld>
            <a:endParaRPr lang="en-GB"/>
          </a:p>
        </p:txBody>
      </p:sp>
      <p:sp>
        <p:nvSpPr>
          <p:cNvPr id="536578" name="Rectangle 2"/>
          <p:cNvSpPr>
            <a:spLocks noGrp="1" noChangeArrowheads="1"/>
          </p:cNvSpPr>
          <p:nvPr>
            <p:ph type="title"/>
          </p:nvPr>
        </p:nvSpPr>
        <p:spPr/>
        <p:txBody>
          <a:bodyPr/>
          <a:lstStyle/>
          <a:p>
            <a:endParaRPr lang="en-GB" dirty="0"/>
          </a:p>
        </p:txBody>
      </p:sp>
      <p:sp>
        <p:nvSpPr>
          <p:cNvPr id="536579" name="Text Box 3"/>
          <p:cNvSpPr txBox="1">
            <a:spLocks noChangeArrowheads="1"/>
          </p:cNvSpPr>
          <p:nvPr/>
        </p:nvSpPr>
        <p:spPr bwMode="auto">
          <a:xfrm>
            <a:off x="3810000" y="1981200"/>
            <a:ext cx="1600200" cy="457200"/>
          </a:xfrm>
          <a:prstGeom prst="rect">
            <a:avLst/>
          </a:prstGeom>
          <a:noFill/>
          <a:ln w="9525">
            <a:noFill/>
            <a:miter lim="800000"/>
            <a:headEnd/>
            <a:tailEnd/>
          </a:ln>
          <a:effectLst/>
        </p:spPr>
        <p:txBody>
          <a:bodyPr>
            <a:spAutoFit/>
          </a:bodyPr>
          <a:lstStyle/>
          <a:p>
            <a:pPr algn="r" eaLnBrk="0" hangingPunct="0">
              <a:spcBef>
                <a:spcPct val="50000"/>
              </a:spcBef>
              <a:buClrTx/>
              <a:buFontTx/>
              <a:buNone/>
            </a:pPr>
            <a:endParaRPr lang="en-GB" sz="2400">
              <a:solidFill>
                <a:schemeClr val="tx1"/>
              </a:solidFill>
              <a:latin typeface="Times" pitchFamily="1" charset="0"/>
            </a:endParaRPr>
          </a:p>
        </p:txBody>
      </p:sp>
      <p:sp>
        <p:nvSpPr>
          <p:cNvPr id="536580" name="Text Box 4"/>
          <p:cNvSpPr txBox="1">
            <a:spLocks noChangeArrowheads="1"/>
          </p:cNvSpPr>
          <p:nvPr/>
        </p:nvSpPr>
        <p:spPr bwMode="auto">
          <a:xfrm>
            <a:off x="4419600" y="1447800"/>
            <a:ext cx="1066800" cy="1555750"/>
          </a:xfrm>
          <a:prstGeom prst="rect">
            <a:avLst/>
          </a:prstGeom>
          <a:noFill/>
          <a:ln w="9525">
            <a:noFill/>
            <a:miter lim="800000"/>
            <a:headEnd/>
            <a:tailEnd/>
          </a:ln>
          <a:effectLst/>
        </p:spPr>
        <p:txBody>
          <a:bodyPr>
            <a:spAutoFit/>
          </a:bodyPr>
          <a:lstStyle/>
          <a:p>
            <a:pPr algn="r" eaLnBrk="0" hangingPunct="0">
              <a:spcBef>
                <a:spcPct val="50000"/>
              </a:spcBef>
              <a:buClrTx/>
              <a:buFontTx/>
              <a:buNone/>
            </a:pPr>
            <a:r>
              <a:rPr lang="en-GB" sz="9600" smtClean="0">
                <a:solidFill>
                  <a:schemeClr val="tx1"/>
                </a:solidFill>
                <a:latin typeface="Times" pitchFamily="1" charset="0"/>
              </a:rPr>
              <a:t>O</a:t>
            </a:r>
            <a:endParaRPr lang="en-GB" sz="9600">
              <a:solidFill>
                <a:schemeClr val="tx1"/>
              </a:solidFill>
              <a:latin typeface="Times" pitchFamily="1" charset="0"/>
            </a:endParaRPr>
          </a:p>
        </p:txBody>
      </p:sp>
      <p:grpSp>
        <p:nvGrpSpPr>
          <p:cNvPr id="2" name="Group 5"/>
          <p:cNvGrpSpPr>
            <a:grpSpLocks/>
          </p:cNvGrpSpPr>
          <p:nvPr/>
        </p:nvGrpSpPr>
        <p:grpSpPr bwMode="auto">
          <a:xfrm>
            <a:off x="2743200" y="1447800"/>
            <a:ext cx="4343400" cy="1555750"/>
            <a:chOff x="1728" y="912"/>
            <a:chExt cx="2736" cy="980"/>
          </a:xfrm>
        </p:grpSpPr>
        <p:sp>
          <p:nvSpPr>
            <p:cNvPr id="536582" name="Text Box 6"/>
            <p:cNvSpPr txBox="1">
              <a:spLocks noChangeArrowheads="1"/>
            </p:cNvSpPr>
            <p:nvPr/>
          </p:nvSpPr>
          <p:spPr bwMode="auto">
            <a:xfrm>
              <a:off x="1728" y="912"/>
              <a:ext cx="672" cy="980"/>
            </a:xfrm>
            <a:prstGeom prst="rect">
              <a:avLst/>
            </a:prstGeom>
            <a:noFill/>
            <a:ln w="9525">
              <a:noFill/>
              <a:miter lim="800000"/>
              <a:headEnd/>
              <a:tailEnd/>
            </a:ln>
            <a:effectLst/>
          </p:spPr>
          <p:txBody>
            <a:bodyPr>
              <a:spAutoFit/>
            </a:bodyPr>
            <a:lstStyle/>
            <a:p>
              <a:pPr algn="r" eaLnBrk="0" hangingPunct="0">
                <a:spcBef>
                  <a:spcPct val="50000"/>
                </a:spcBef>
                <a:buClrTx/>
                <a:buFontTx/>
                <a:buNone/>
              </a:pPr>
              <a:r>
                <a:rPr lang="en-GB" sz="9600" smtClean="0">
                  <a:solidFill>
                    <a:schemeClr val="tx1"/>
                  </a:solidFill>
                  <a:latin typeface="Times" pitchFamily="1" charset="0"/>
                </a:rPr>
                <a:t>M</a:t>
              </a:r>
              <a:endParaRPr lang="en-GB" sz="9600">
                <a:solidFill>
                  <a:schemeClr val="tx1"/>
                </a:solidFill>
                <a:latin typeface="Times" pitchFamily="1" charset="0"/>
              </a:endParaRPr>
            </a:p>
          </p:txBody>
        </p:sp>
        <p:sp>
          <p:nvSpPr>
            <p:cNvPr id="536583" name="Text Box 7"/>
            <p:cNvSpPr txBox="1">
              <a:spLocks noChangeArrowheads="1"/>
            </p:cNvSpPr>
            <p:nvPr/>
          </p:nvSpPr>
          <p:spPr bwMode="auto">
            <a:xfrm>
              <a:off x="3792" y="912"/>
              <a:ext cx="672" cy="980"/>
            </a:xfrm>
            <a:prstGeom prst="rect">
              <a:avLst/>
            </a:prstGeom>
            <a:noFill/>
            <a:ln w="9525">
              <a:noFill/>
              <a:miter lim="800000"/>
              <a:headEnd/>
              <a:tailEnd/>
            </a:ln>
            <a:effectLst/>
          </p:spPr>
          <p:txBody>
            <a:bodyPr>
              <a:spAutoFit/>
            </a:bodyPr>
            <a:lstStyle/>
            <a:p>
              <a:pPr algn="r" eaLnBrk="0" hangingPunct="0">
                <a:spcBef>
                  <a:spcPct val="50000"/>
                </a:spcBef>
                <a:buClrTx/>
                <a:buFontTx/>
                <a:buNone/>
              </a:pPr>
              <a:r>
                <a:rPr lang="en-GB" sz="9600" smtClean="0">
                  <a:solidFill>
                    <a:schemeClr val="tx1"/>
                  </a:solidFill>
                  <a:latin typeface="Times" pitchFamily="1" charset="0"/>
                </a:rPr>
                <a:t>R</a:t>
              </a:r>
              <a:endParaRPr lang="en-GB" sz="9600">
                <a:solidFill>
                  <a:schemeClr val="tx1"/>
                </a:solidFill>
                <a:latin typeface="Times" pitchFamily="1" charset="0"/>
              </a:endParaRPr>
            </a:p>
          </p:txBody>
        </p:sp>
      </p:grpSp>
      <p:sp>
        <p:nvSpPr>
          <p:cNvPr id="536584" name="Text Box 8"/>
          <p:cNvSpPr txBox="1">
            <a:spLocks noChangeArrowheads="1"/>
          </p:cNvSpPr>
          <p:nvPr/>
        </p:nvSpPr>
        <p:spPr bwMode="auto">
          <a:xfrm>
            <a:off x="4419600" y="3505200"/>
            <a:ext cx="1066800" cy="1555750"/>
          </a:xfrm>
          <a:prstGeom prst="rect">
            <a:avLst/>
          </a:prstGeom>
          <a:noFill/>
          <a:ln w="9525">
            <a:noFill/>
            <a:miter lim="800000"/>
            <a:headEnd/>
            <a:tailEnd/>
          </a:ln>
          <a:effectLst/>
        </p:spPr>
        <p:txBody>
          <a:bodyPr>
            <a:spAutoFit/>
          </a:bodyPr>
          <a:lstStyle/>
          <a:p>
            <a:pPr algn="r" eaLnBrk="0" hangingPunct="0">
              <a:spcBef>
                <a:spcPct val="50000"/>
              </a:spcBef>
              <a:buClrTx/>
              <a:buFontTx/>
              <a:buNone/>
            </a:pPr>
            <a:r>
              <a:rPr lang="en-GB" sz="9600" smtClean="0">
                <a:solidFill>
                  <a:schemeClr val="tx1"/>
                </a:solidFill>
                <a:latin typeface="Times" pitchFamily="1" charset="0"/>
              </a:rPr>
              <a:t>O</a:t>
            </a:r>
            <a:endParaRPr lang="en-GB" sz="9600">
              <a:solidFill>
                <a:schemeClr val="tx1"/>
              </a:solidFill>
              <a:latin typeface="Times" pitchFamily="1" charset="0"/>
            </a:endParaRPr>
          </a:p>
        </p:txBody>
      </p:sp>
      <p:grpSp>
        <p:nvGrpSpPr>
          <p:cNvPr id="3" name="Group 9"/>
          <p:cNvGrpSpPr>
            <a:grpSpLocks/>
          </p:cNvGrpSpPr>
          <p:nvPr/>
        </p:nvGrpSpPr>
        <p:grpSpPr bwMode="auto">
          <a:xfrm>
            <a:off x="2743200" y="3505200"/>
            <a:ext cx="4343400" cy="1555750"/>
            <a:chOff x="1728" y="912"/>
            <a:chExt cx="2736" cy="980"/>
          </a:xfrm>
        </p:grpSpPr>
        <p:sp>
          <p:nvSpPr>
            <p:cNvPr id="536586" name="Text Box 10"/>
            <p:cNvSpPr txBox="1">
              <a:spLocks noChangeArrowheads="1"/>
            </p:cNvSpPr>
            <p:nvPr/>
          </p:nvSpPr>
          <p:spPr bwMode="auto">
            <a:xfrm>
              <a:off x="1728" y="912"/>
              <a:ext cx="672" cy="980"/>
            </a:xfrm>
            <a:prstGeom prst="rect">
              <a:avLst/>
            </a:prstGeom>
            <a:noFill/>
            <a:ln w="9525">
              <a:noFill/>
              <a:miter lim="800000"/>
              <a:headEnd/>
              <a:tailEnd/>
            </a:ln>
            <a:effectLst/>
          </p:spPr>
          <p:txBody>
            <a:bodyPr>
              <a:spAutoFit/>
            </a:bodyPr>
            <a:lstStyle/>
            <a:p>
              <a:pPr algn="r" eaLnBrk="0" hangingPunct="0">
                <a:spcBef>
                  <a:spcPct val="50000"/>
                </a:spcBef>
                <a:buClrTx/>
                <a:buFontTx/>
                <a:buNone/>
              </a:pPr>
              <a:r>
                <a:rPr lang="en-GB" sz="9600" smtClean="0">
                  <a:solidFill>
                    <a:schemeClr val="tx1"/>
                  </a:solidFill>
                  <a:latin typeface="Times" pitchFamily="1" charset="0"/>
                </a:rPr>
                <a:t>1</a:t>
              </a:r>
              <a:endParaRPr lang="en-GB" sz="9600">
                <a:solidFill>
                  <a:schemeClr val="tx1"/>
                </a:solidFill>
                <a:latin typeface="Times" pitchFamily="1" charset="0"/>
              </a:endParaRPr>
            </a:p>
          </p:txBody>
        </p:sp>
        <p:sp>
          <p:nvSpPr>
            <p:cNvPr id="536587" name="Text Box 11"/>
            <p:cNvSpPr txBox="1">
              <a:spLocks noChangeArrowheads="1"/>
            </p:cNvSpPr>
            <p:nvPr/>
          </p:nvSpPr>
          <p:spPr bwMode="auto">
            <a:xfrm>
              <a:off x="3792" y="912"/>
              <a:ext cx="672" cy="980"/>
            </a:xfrm>
            <a:prstGeom prst="rect">
              <a:avLst/>
            </a:prstGeom>
            <a:noFill/>
            <a:ln w="9525">
              <a:noFill/>
              <a:miter lim="800000"/>
              <a:headEnd/>
              <a:tailEnd/>
            </a:ln>
            <a:effectLst/>
          </p:spPr>
          <p:txBody>
            <a:bodyPr>
              <a:spAutoFit/>
            </a:bodyPr>
            <a:lstStyle/>
            <a:p>
              <a:pPr algn="r" eaLnBrk="0" hangingPunct="0">
                <a:spcBef>
                  <a:spcPct val="50000"/>
                </a:spcBef>
                <a:buClrTx/>
                <a:buFontTx/>
                <a:buNone/>
              </a:pPr>
              <a:r>
                <a:rPr lang="en-GB" sz="9600" smtClean="0">
                  <a:solidFill>
                    <a:schemeClr val="tx1"/>
                  </a:solidFill>
                  <a:latin typeface="Times" pitchFamily="1" charset="0"/>
                </a:rPr>
                <a:t>1</a:t>
              </a:r>
              <a:endParaRPr lang="en-GB" sz="9600">
                <a:solidFill>
                  <a:schemeClr val="tx1"/>
                </a:solidFill>
                <a:latin typeface="Times" pitchFamily="1" charset="0"/>
              </a:endParaRPr>
            </a:p>
          </p:txBody>
        </p:sp>
      </p:grpSp>
    </p:spTree>
    <p:extLst>
      <p:ext uri="{BB962C8B-B14F-4D97-AF65-F5344CB8AC3E}">
        <p14:creationId xmlns:p14="http://schemas.microsoft.com/office/powerpoint/2010/main" val="124274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536584"/>
                                        </p:tgtEl>
                                        <p:attrNameLst>
                                          <p:attrName>style.visibility</p:attrName>
                                        </p:attrNameLst>
                                      </p:cBhvr>
                                      <p:to>
                                        <p:strVal val="visible"/>
                                      </p:to>
                                    </p:set>
                                    <p:anim calcmode="lin" valueType="num">
                                      <p:cBhvr additive="base">
                                        <p:cTn id="12" dur="500" fill="hold"/>
                                        <p:tgtEl>
                                          <p:spTgt spid="536584"/>
                                        </p:tgtEl>
                                        <p:attrNameLst>
                                          <p:attrName>ppt_x</p:attrName>
                                        </p:attrNameLst>
                                      </p:cBhvr>
                                      <p:tavLst>
                                        <p:tav tm="0">
                                          <p:val>
                                            <p:strVal val="1+#ppt_w/2"/>
                                          </p:val>
                                        </p:tav>
                                        <p:tav tm="100000">
                                          <p:val>
                                            <p:strVal val="#ppt_x"/>
                                          </p:val>
                                        </p:tav>
                                      </p:tavLst>
                                    </p:anim>
                                    <p:anim calcmode="lin" valueType="num">
                                      <p:cBhvr additive="base">
                                        <p:cTn id="13" dur="500" fill="hold"/>
                                        <p:tgtEl>
                                          <p:spTgt spid="53658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0-#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584" grpId="0" autoUpdateAnimBg="0"/>
    </p:bldLst>
  </p:timing>
</p:sld>
</file>

<file path=ppt/theme/theme1.xml><?xml version="1.0" encoding="utf-8"?>
<a:theme xmlns:a="http://schemas.openxmlformats.org/drawingml/2006/main" name="Standard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ontor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Standardtema.thmx</Template>
  <TotalTime>4577</TotalTime>
  <Words>808</Words>
  <Application>Microsoft Macintosh PowerPoint</Application>
  <PresentationFormat>A4 (210 x 297 mm)</PresentationFormat>
  <Paragraphs>83</Paragraphs>
  <Slides>21</Slides>
  <Notes>4</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21</vt:i4>
      </vt:variant>
    </vt:vector>
  </HeadingPairs>
  <TitlesOfParts>
    <vt:vector size="27" baseType="lpstr">
      <vt:lpstr>Calibri</vt:lpstr>
      <vt:lpstr>ＭＳ Ｐゴシック</vt:lpstr>
      <vt:lpstr>Times</vt:lpstr>
      <vt:lpstr>Verdana</vt:lpstr>
      <vt:lpstr>Arial</vt:lpstr>
      <vt:lpstr>Standardtema</vt:lpstr>
      <vt:lpstr>Uperfekt Lederskab</vt:lpstr>
      <vt:lpstr>Den uperfekte leder</vt:lpstr>
      <vt:lpstr>Opgøret med myten om den perfekte leder</vt:lpstr>
      <vt:lpstr>PowerPoint-præsentation</vt:lpstr>
      <vt:lpstr>PowerPoint-præsentation</vt:lpstr>
      <vt:lpstr>Det uperfektes betingelser</vt:lpstr>
      <vt:lpstr>Ledere skal stræbe efter ’godt nok’</vt:lpstr>
      <vt:lpstr>PowerPoint-præsentation</vt:lpstr>
      <vt:lpstr>PowerPoint-præsentation</vt:lpstr>
      <vt:lpstr>’Tanker over et O’ - H.C. Andersen 1829</vt:lpstr>
      <vt:lpstr>Flerfamilieindsats</vt:lpstr>
      <vt:lpstr>PowerPoint-præsentation</vt:lpstr>
      <vt:lpstr>PowerPoint-præsentation</vt:lpstr>
      <vt:lpstr>PowerPoint-præsentation</vt:lpstr>
      <vt:lpstr>Ændret relation til borgeren</vt:lpstr>
      <vt:lpstr>Ingen perfekt historie om lederskab</vt:lpstr>
      <vt:lpstr>Co-evolutionært lederskab</vt:lpstr>
      <vt:lpstr>PowerPoint-præsentation</vt:lpstr>
      <vt:lpstr>Fokus på sprog</vt:lpstr>
      <vt:lpstr>Uperfekt lederskab</vt:lpstr>
      <vt:lpstr>Ledelse er udover det hele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Uperfekt Lederskab</dc:title>
  <dc:creator>Niels Lerbech Andersen</dc:creator>
  <cp:lastModifiedBy>Jacob Storch</cp:lastModifiedBy>
  <cp:revision>28</cp:revision>
  <dcterms:created xsi:type="dcterms:W3CDTF">2015-09-28T18:03:04Z</dcterms:created>
  <dcterms:modified xsi:type="dcterms:W3CDTF">2015-11-27T11:50:49Z</dcterms:modified>
</cp:coreProperties>
</file>