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11"/>
  </p:notesMasterIdLst>
  <p:handoutMasterIdLst>
    <p:handoutMasterId r:id="rId12"/>
  </p:handoutMasterIdLst>
  <p:sldIdLst>
    <p:sldId id="426" r:id="rId3"/>
    <p:sldId id="381" r:id="rId4"/>
    <p:sldId id="413" r:id="rId5"/>
    <p:sldId id="422" r:id="rId6"/>
    <p:sldId id="424" r:id="rId7"/>
    <p:sldId id="415" r:id="rId8"/>
    <p:sldId id="416" r:id="rId9"/>
    <p:sldId id="427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ヒラギノ角ゴ Pro W3" charset="-128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AD010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72" y="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ヒラギノ角ゴ Pro W3" charset="-128"/>
                <a:sym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4D91DA-4966-4D26-ACA3-C30F3FA1E484}" type="datetime1">
              <a:rPr lang="da-DK"/>
              <a:pPr/>
              <a:t>10-11-2014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ヒラギノ角ゴ Pro W3" charset="-128"/>
                <a:sym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914BC9-14BC-4BD2-85CE-554246341141}" type="slidenum">
              <a:rPr lang="da-DK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ヒラギノ角ゴ Pro W3" charset="-128"/>
                <a:sym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DE2D62E-3276-45E6-91CF-5CE4D092FF93}" type="datetime1">
              <a:rPr lang="da-DK"/>
              <a:pPr/>
              <a:t>10-11-2014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ヒラギノ角ゴ Pro W3" charset="-128"/>
                <a:cs typeface="ヒラギノ角ゴ Pro W3" charset="-128"/>
                <a:sym typeface="Arial" charset="0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55B0D95-AA36-4AE8-8554-9FDDB52F935F}" type="slidenum">
              <a:rPr lang="da-DK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47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>
              <a:sym typeface="Arial" pitchFamily="46" charset="0"/>
            </a:endParaRP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 smtClean="0">
              <a:sym typeface="Arial" pitchFamily="46" charset="0"/>
            </a:endParaRP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82638" indent="-28575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82688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398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970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542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6pPr>
      <a:lvl7pPr marL="30114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7pPr>
      <a:lvl8pPr marL="34686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8pPr>
      <a:lvl9pPr marL="39258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058" name="Rectangle 2"/>
            <p:cNvSpPr>
              <a:spLocks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da-DK" sz="1800"/>
            </a:p>
          </p:txBody>
        </p:sp>
        <p:sp>
          <p:nvSpPr>
            <p:cNvPr id="2059" name="Rectangle 3"/>
            <p:cNvSpPr>
              <a:spLocks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 sz="1800"/>
            </a:p>
          </p:txBody>
        </p:sp>
      </p:grpSp>
      <p:grpSp>
        <p:nvGrpSpPr>
          <p:cNvPr id="2051" name="Group 4"/>
          <p:cNvGrpSpPr>
            <a:grpSpLocks/>
          </p:cNvGrpSpPr>
          <p:nvPr/>
        </p:nvGrpSpPr>
        <p:grpSpPr bwMode="auto">
          <a:xfrm>
            <a:off x="1114425" y="188913"/>
            <a:ext cx="6985000" cy="6478587"/>
            <a:chOff x="0" y="0"/>
            <a:chExt cx="4400" cy="4081"/>
          </a:xfrm>
        </p:grpSpPr>
        <p:sp>
          <p:nvSpPr>
            <p:cNvPr id="2056" name="Oval 5"/>
            <p:cNvSpPr>
              <a:spLocks/>
            </p:cNvSpPr>
            <p:nvPr/>
          </p:nvSpPr>
          <p:spPr bwMode="auto">
            <a:xfrm>
              <a:off x="0" y="0"/>
              <a:ext cx="4400" cy="4081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da-DK" sz="1800"/>
            </a:p>
          </p:txBody>
        </p:sp>
        <p:sp>
          <p:nvSpPr>
            <p:cNvPr id="2057" name="Rectangle 6"/>
            <p:cNvSpPr>
              <a:spLocks/>
            </p:cNvSpPr>
            <p:nvPr/>
          </p:nvSpPr>
          <p:spPr bwMode="auto">
            <a:xfrm>
              <a:off x="644" y="597"/>
              <a:ext cx="3111" cy="288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da-DK" sz="1800"/>
            </a:p>
          </p:txBody>
        </p:sp>
      </p:grpSp>
      <p:grpSp>
        <p:nvGrpSpPr>
          <p:cNvPr id="2052" name="Group 7"/>
          <p:cNvGrpSpPr>
            <a:grpSpLocks/>
          </p:cNvGrpSpPr>
          <p:nvPr/>
        </p:nvGrpSpPr>
        <p:grpSpPr bwMode="auto">
          <a:xfrm>
            <a:off x="0" y="-12700"/>
            <a:ext cx="9144000" cy="6870700"/>
            <a:chOff x="0" y="0"/>
            <a:chExt cx="5760" cy="4328"/>
          </a:xfrm>
        </p:grpSpPr>
        <p:sp>
          <p:nvSpPr>
            <p:cNvPr id="2054" name="Rectangle 8"/>
            <p:cNvSpPr>
              <a:spLocks/>
            </p:cNvSpPr>
            <p:nvPr/>
          </p:nvSpPr>
          <p:spPr bwMode="auto">
            <a:xfrm>
              <a:off x="0" y="0"/>
              <a:ext cx="5760" cy="4328"/>
            </a:xfrm>
            <a:prstGeom prst="rect">
              <a:avLst/>
            </a:prstGeom>
            <a:solidFill>
              <a:srgbClr val="000000"/>
            </a:solidFill>
            <a:ln w="25400">
              <a:solidFill>
                <a:srgbClr val="89A4A7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da-DK" sz="1800"/>
            </a:p>
          </p:txBody>
        </p:sp>
        <p:sp>
          <p:nvSpPr>
            <p:cNvPr id="2055" name="Rectangle 9"/>
            <p:cNvSpPr>
              <a:spLocks/>
            </p:cNvSpPr>
            <p:nvPr/>
          </p:nvSpPr>
          <p:spPr bwMode="auto">
            <a:xfrm>
              <a:off x="0" y="0"/>
              <a:ext cx="5760" cy="43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da-DK" sz="1800"/>
            </a:p>
          </p:txBody>
        </p:sp>
      </p:grpSp>
      <p:sp>
        <p:nvSpPr>
          <p:cNvPr id="2053" name="Rectangle 10"/>
          <p:cNvSpPr>
            <a:spLocks/>
          </p:cNvSpPr>
          <p:nvPr/>
        </p:nvSpPr>
        <p:spPr bwMode="auto">
          <a:xfrm>
            <a:off x="2489200" y="520700"/>
            <a:ext cx="4165600" cy="54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/>
            <a:r>
              <a:rPr lang="en-US" sz="3600">
                <a:solidFill>
                  <a:srgbClr val="FFFFFF"/>
                </a:solidFill>
                <a:latin typeface="Frutiger LT 55 Roman" charset="0"/>
                <a:sym typeface="Frutiger LT 55 Roman" charset="0"/>
              </a:rPr>
              <a:t>Work Life Kung Fu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Arial" pitchFamily="34" charset="0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34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46" charset="0"/>
          <a:ea typeface="ヒラギノ角ゴ Pro W3" pitchFamily="46" charset="-128"/>
          <a:cs typeface="ヒラギノ角ゴ Pro W3" pitchFamily="46" charset="-128"/>
          <a:sym typeface="Arial" pitchFamily="46" charset="0"/>
        </a:defRPr>
      </a:lvl9pPr>
    </p:titleStyle>
    <p:bodyStyle>
      <a:lvl1pPr marL="382588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82638" indent="-28575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82688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398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97088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542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6pPr>
      <a:lvl7pPr marL="30114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7pPr>
      <a:lvl8pPr marL="34686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8pPr>
      <a:lvl9pPr marL="3925888" indent="-228600" algn="l" rtl="0" fontAlgn="base">
        <a:spcBef>
          <a:spcPts val="500"/>
        </a:spcBef>
        <a:spcAft>
          <a:spcPct val="0"/>
        </a:spcAft>
        <a:buSzPct val="100000"/>
        <a:buFont typeface="Arial" pitchFamily="46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Arial" pitchFamily="46" charset="0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Billed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44450"/>
            <a:ext cx="6767513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Billede 1" descr="Forside - Fra overlevelse til overskud - perspektiv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00113" y="0"/>
            <a:ext cx="6858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Billede 3" descr="Hjerne - battlemin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00225"/>
            <a:ext cx="3560762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/>
          </p:cNvSpPr>
          <p:nvPr/>
        </p:nvSpPr>
        <p:spPr bwMode="auto">
          <a:xfrm>
            <a:off x="2700338" y="3429000"/>
            <a:ext cx="1223962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Dopamin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3" name="Rectangle 13"/>
          <p:cNvSpPr>
            <a:spLocks/>
          </p:cNvSpPr>
          <p:nvPr/>
        </p:nvSpPr>
        <p:spPr bwMode="auto">
          <a:xfrm>
            <a:off x="2484438" y="3932238"/>
            <a:ext cx="122396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1" name="Rectangle 13"/>
          <p:cNvSpPr>
            <a:spLocks/>
          </p:cNvSpPr>
          <p:nvPr/>
        </p:nvSpPr>
        <p:spPr bwMode="auto">
          <a:xfrm>
            <a:off x="2268538" y="4437063"/>
            <a:ext cx="154781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Noradrenalin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6149" name="Rectangle 13"/>
          <p:cNvSpPr>
            <a:spLocks/>
          </p:cNvSpPr>
          <p:nvPr/>
        </p:nvSpPr>
        <p:spPr bwMode="auto">
          <a:xfrm>
            <a:off x="755650" y="6021388"/>
            <a:ext cx="2303463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BATTLEMIND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højeste gear</a:t>
            </a:r>
          </a:p>
        </p:txBody>
      </p:sp>
      <p:sp>
        <p:nvSpPr>
          <p:cNvPr id="14" name="Rectangle 13"/>
          <p:cNvSpPr>
            <a:spLocks/>
          </p:cNvSpPr>
          <p:nvPr/>
        </p:nvSpPr>
        <p:spPr bwMode="auto">
          <a:xfrm>
            <a:off x="971550" y="5299075"/>
            <a:ext cx="2376488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7200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chemeClr val="tx1"/>
                </a:solidFill>
                <a:sym typeface="Frutiger LT 55 Roman" charset="0"/>
              </a:rPr>
              <a:t>Kortisol</a:t>
            </a:r>
            <a:br>
              <a:rPr lang="da-DK" sz="2000">
                <a:solidFill>
                  <a:schemeClr val="tx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pic>
        <p:nvPicPr>
          <p:cNvPr id="6151" name="Billede 4" descr="Hjerne - safemin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2388" y="1844675"/>
            <a:ext cx="3543300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Rectangle 13"/>
          <p:cNvSpPr>
            <a:spLocks/>
          </p:cNvSpPr>
          <p:nvPr/>
        </p:nvSpPr>
        <p:spPr bwMode="auto">
          <a:xfrm>
            <a:off x="6156325" y="6021388"/>
            <a:ext cx="2303463" cy="719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SAFEMIND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laveste gear</a:t>
            </a:r>
          </a:p>
        </p:txBody>
      </p:sp>
      <p:sp>
        <p:nvSpPr>
          <p:cNvPr id="6153" name="Rectangle 11"/>
          <p:cNvSpPr>
            <a:spLocks/>
          </p:cNvSpPr>
          <p:nvPr/>
        </p:nvSpPr>
        <p:spPr bwMode="auto">
          <a:xfrm>
            <a:off x="0" y="506413"/>
            <a:ext cx="9144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Fra battlemind</a:t>
            </a:r>
            <a:br>
              <a:rPr lang="da-DK" sz="4400">
                <a:solidFill>
                  <a:srgbClr val="FFFFFF"/>
                </a:solidFill>
                <a:sym typeface="Frutiger LT 55 Roman" charset="0"/>
              </a:rPr>
            </a:br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til safemind</a:t>
            </a:r>
          </a:p>
        </p:txBody>
      </p:sp>
      <p:pic>
        <p:nvPicPr>
          <p:cNvPr id="12" name="Billede 1" descr="MeWe - battlemin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88913"/>
            <a:ext cx="16383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3"/>
          <p:cNvSpPr>
            <a:spLocks/>
          </p:cNvSpPr>
          <p:nvPr/>
        </p:nvSpPr>
        <p:spPr bwMode="auto">
          <a:xfrm>
            <a:off x="5472113" y="4437063"/>
            <a:ext cx="1403350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Acetylkolin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1" grpId="0"/>
      <p:bldP spid="14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Billed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6988"/>
            <a:ext cx="5692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/>
          </p:cNvSpPr>
          <p:nvPr/>
        </p:nvSpPr>
        <p:spPr bwMode="auto">
          <a:xfrm>
            <a:off x="0" y="506413"/>
            <a:ext cx="9144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endParaRPr lang="da-DK" sz="4400">
              <a:solidFill>
                <a:srgbClr val="FFFFFF"/>
              </a:solidFill>
              <a:sym typeface="Frutiger LT 55 Roman" charset="0"/>
            </a:endParaRPr>
          </a:p>
        </p:txBody>
      </p:sp>
      <p:pic>
        <p:nvPicPr>
          <p:cNvPr id="8194" name="Billede 3" descr="Hjerne - battlemin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00225"/>
            <a:ext cx="3560762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13"/>
          <p:cNvSpPr>
            <a:spLocks/>
          </p:cNvSpPr>
          <p:nvPr/>
        </p:nvSpPr>
        <p:spPr bwMode="auto">
          <a:xfrm>
            <a:off x="2700338" y="3429000"/>
            <a:ext cx="1223962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Dopamin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8196" name="Rectangle 13"/>
          <p:cNvSpPr>
            <a:spLocks/>
          </p:cNvSpPr>
          <p:nvPr/>
        </p:nvSpPr>
        <p:spPr bwMode="auto">
          <a:xfrm>
            <a:off x="2484438" y="3932238"/>
            <a:ext cx="122396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8197" name="Rectangle 13"/>
          <p:cNvSpPr>
            <a:spLocks/>
          </p:cNvSpPr>
          <p:nvPr/>
        </p:nvSpPr>
        <p:spPr bwMode="auto">
          <a:xfrm>
            <a:off x="2268538" y="4437063"/>
            <a:ext cx="154781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Noradrenalin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8198" name="Rectangle 13"/>
          <p:cNvSpPr>
            <a:spLocks/>
          </p:cNvSpPr>
          <p:nvPr/>
        </p:nvSpPr>
        <p:spPr bwMode="auto">
          <a:xfrm>
            <a:off x="755650" y="6021388"/>
            <a:ext cx="2303463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BATTLEMIND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højeste gear</a:t>
            </a:r>
          </a:p>
        </p:txBody>
      </p:sp>
      <p:sp>
        <p:nvSpPr>
          <p:cNvPr id="8199" name="Rectangle 13"/>
          <p:cNvSpPr>
            <a:spLocks/>
          </p:cNvSpPr>
          <p:nvPr/>
        </p:nvSpPr>
        <p:spPr bwMode="auto">
          <a:xfrm>
            <a:off x="971550" y="5299075"/>
            <a:ext cx="2376488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7200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chemeClr val="tx1"/>
                </a:solidFill>
                <a:sym typeface="Frutiger LT 55 Roman" charset="0"/>
              </a:rPr>
              <a:t>Kortisol</a:t>
            </a:r>
            <a:br>
              <a:rPr lang="da-DK" sz="2000">
                <a:solidFill>
                  <a:schemeClr val="tx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pic>
        <p:nvPicPr>
          <p:cNvPr id="8200" name="Billede 4" descr="Hjerne - safemin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2388" y="1844675"/>
            <a:ext cx="3543300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Rectangle 13"/>
          <p:cNvSpPr>
            <a:spLocks/>
          </p:cNvSpPr>
          <p:nvPr/>
        </p:nvSpPr>
        <p:spPr bwMode="auto">
          <a:xfrm>
            <a:off x="6156325" y="6021388"/>
            <a:ext cx="2303463" cy="719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SAFEMIND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laveste gear</a:t>
            </a:r>
          </a:p>
        </p:txBody>
      </p:sp>
      <p:sp>
        <p:nvSpPr>
          <p:cNvPr id="8202" name="Rectangle 13"/>
          <p:cNvSpPr>
            <a:spLocks/>
          </p:cNvSpPr>
          <p:nvPr/>
        </p:nvSpPr>
        <p:spPr bwMode="auto">
          <a:xfrm>
            <a:off x="5435600" y="4437063"/>
            <a:ext cx="1331913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Acetylkolin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5" name="Rectangle 13"/>
          <p:cNvSpPr>
            <a:spLocks/>
          </p:cNvSpPr>
          <p:nvPr/>
        </p:nvSpPr>
        <p:spPr bwMode="auto">
          <a:xfrm>
            <a:off x="5219700" y="3429000"/>
            <a:ext cx="1223963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Oxytocin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6" name="Rectangle 13"/>
          <p:cNvSpPr>
            <a:spLocks/>
          </p:cNvSpPr>
          <p:nvPr/>
        </p:nvSpPr>
        <p:spPr bwMode="auto">
          <a:xfrm>
            <a:off x="5373688" y="3933825"/>
            <a:ext cx="1501775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Vasopressin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pic>
        <p:nvPicPr>
          <p:cNvPr id="17" name="Billede 2" descr="MeWe - safemin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8913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Rectangle 11"/>
          <p:cNvSpPr>
            <a:spLocks/>
          </p:cNvSpPr>
          <p:nvPr/>
        </p:nvSpPr>
        <p:spPr bwMode="auto">
          <a:xfrm>
            <a:off x="0" y="508000"/>
            <a:ext cx="9144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Fra battlemind</a:t>
            </a:r>
            <a:br>
              <a:rPr lang="da-DK" sz="4400">
                <a:solidFill>
                  <a:srgbClr val="FFFFFF"/>
                </a:solidFill>
                <a:sym typeface="Frutiger LT 55 Roman" charset="0"/>
              </a:rPr>
            </a:br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til safemind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Billed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6988"/>
            <a:ext cx="5692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Undertitel 2"/>
          <p:cNvSpPr>
            <a:spLocks noGrp="1"/>
          </p:cNvSpPr>
          <p:nvPr>
            <p:ph type="subTitle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smtClean="0"/>
          </a:p>
        </p:txBody>
      </p:sp>
      <p:pic>
        <p:nvPicPr>
          <p:cNvPr id="10242" name="Billed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-9525"/>
            <a:ext cx="10340976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Undertitel 2"/>
          <p:cNvSpPr>
            <a:spLocks noGrp="1"/>
          </p:cNvSpPr>
          <p:nvPr>
            <p:ph type="subTitle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 smtClean="0"/>
          </a:p>
        </p:txBody>
      </p:sp>
      <p:pic>
        <p:nvPicPr>
          <p:cNvPr id="11266" name="Billed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16013" y="-3175"/>
            <a:ext cx="10340976" cy="688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Billede 3" descr="Hjerne - battlemin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00225"/>
            <a:ext cx="3560762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3"/>
          <p:cNvSpPr>
            <a:spLocks/>
          </p:cNvSpPr>
          <p:nvPr/>
        </p:nvSpPr>
        <p:spPr bwMode="auto">
          <a:xfrm>
            <a:off x="2700338" y="3429000"/>
            <a:ext cx="1223962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Dopamin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291" name="Rectangle 13"/>
          <p:cNvSpPr>
            <a:spLocks/>
          </p:cNvSpPr>
          <p:nvPr/>
        </p:nvSpPr>
        <p:spPr bwMode="auto">
          <a:xfrm>
            <a:off x="2484438" y="3932238"/>
            <a:ext cx="122396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292" name="Rectangle 13"/>
          <p:cNvSpPr>
            <a:spLocks/>
          </p:cNvSpPr>
          <p:nvPr/>
        </p:nvSpPr>
        <p:spPr bwMode="auto">
          <a:xfrm>
            <a:off x="2268538" y="4437063"/>
            <a:ext cx="1547812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Noradrenalin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293" name="Rectangle 13"/>
          <p:cNvSpPr>
            <a:spLocks/>
          </p:cNvSpPr>
          <p:nvPr/>
        </p:nvSpPr>
        <p:spPr bwMode="auto">
          <a:xfrm>
            <a:off x="755650" y="6021388"/>
            <a:ext cx="2303463" cy="720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BATTLEMIND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højeste gear</a:t>
            </a:r>
          </a:p>
        </p:txBody>
      </p:sp>
      <p:sp>
        <p:nvSpPr>
          <p:cNvPr id="12294" name="Rectangle 13"/>
          <p:cNvSpPr>
            <a:spLocks/>
          </p:cNvSpPr>
          <p:nvPr/>
        </p:nvSpPr>
        <p:spPr bwMode="auto">
          <a:xfrm>
            <a:off x="971550" y="5299075"/>
            <a:ext cx="2376488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7200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chemeClr val="tx1"/>
                </a:solidFill>
                <a:sym typeface="Frutiger LT 55 Roman" charset="0"/>
              </a:rPr>
              <a:t>Kortisol</a:t>
            </a:r>
            <a:br>
              <a:rPr lang="da-DK" sz="2000">
                <a:solidFill>
                  <a:schemeClr val="tx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pic>
        <p:nvPicPr>
          <p:cNvPr id="12295" name="Billede 4" descr="Hjerne - safemind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2388" y="1844675"/>
            <a:ext cx="3543300" cy="498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Rectangle 13"/>
          <p:cNvSpPr>
            <a:spLocks/>
          </p:cNvSpPr>
          <p:nvPr/>
        </p:nvSpPr>
        <p:spPr bwMode="auto">
          <a:xfrm>
            <a:off x="6156325" y="6021388"/>
            <a:ext cx="2303463" cy="719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SAFEMIND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Dine laveste gear</a:t>
            </a:r>
          </a:p>
        </p:txBody>
      </p:sp>
      <p:sp>
        <p:nvSpPr>
          <p:cNvPr id="12297" name="Rectangle 13"/>
          <p:cNvSpPr>
            <a:spLocks/>
          </p:cNvSpPr>
          <p:nvPr/>
        </p:nvSpPr>
        <p:spPr bwMode="auto">
          <a:xfrm>
            <a:off x="5435600" y="4437063"/>
            <a:ext cx="1331913" cy="3603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Acetylkolin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298" name="Rectangle 13"/>
          <p:cNvSpPr>
            <a:spLocks/>
          </p:cNvSpPr>
          <p:nvPr/>
        </p:nvSpPr>
        <p:spPr bwMode="auto">
          <a:xfrm>
            <a:off x="5219700" y="3429000"/>
            <a:ext cx="1223963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Oxytocin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299" name="Rectangle 13"/>
          <p:cNvSpPr>
            <a:spLocks/>
          </p:cNvSpPr>
          <p:nvPr/>
        </p:nvSpPr>
        <p:spPr bwMode="auto">
          <a:xfrm>
            <a:off x="5373688" y="3933825"/>
            <a:ext cx="1501775" cy="360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r">
              <a:spcBef>
                <a:spcPts val="2050"/>
              </a:spcBef>
            </a:pP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Vasopressin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r>
              <a:rPr lang="da-DK" sz="2000">
                <a:solidFill>
                  <a:srgbClr val="AD0101"/>
                </a:solidFill>
                <a:sym typeface="Frutiger LT 55 Roman" charset="0"/>
              </a:rPr>
              <a:t> </a:t>
            </a:r>
            <a:br>
              <a:rPr lang="da-DK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sp>
        <p:nvSpPr>
          <p:cNvPr id="12300" name="Rectangle 13"/>
          <p:cNvSpPr>
            <a:spLocks/>
          </p:cNvSpPr>
          <p:nvPr/>
        </p:nvSpPr>
        <p:spPr bwMode="auto">
          <a:xfrm>
            <a:off x="5940425" y="5300663"/>
            <a:ext cx="2159000" cy="5048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72000" rIns="40639" bIns="0"/>
          <a:lstStyle/>
          <a:p>
            <a:pPr marL="39688" algn="ctr">
              <a:spcBef>
                <a:spcPts val="2050"/>
              </a:spcBef>
            </a:pPr>
            <a:r>
              <a:rPr lang="da-DK" sz="2000">
                <a:solidFill>
                  <a:schemeClr val="tx1"/>
                </a:solidFill>
                <a:sym typeface="Frutiger LT 55 Roman" charset="0"/>
              </a:rPr>
              <a:t>Serotonin</a:t>
            </a:r>
            <a:r>
              <a:rPr lang="da-DK" altLang="ja-JP" sz="2000">
                <a:solidFill>
                  <a:srgbClr val="AD0101"/>
                </a:solidFill>
                <a:sym typeface="Frutiger LT 55 Roman" charset="0"/>
              </a:rPr>
              <a:t/>
            </a:r>
            <a:br>
              <a:rPr lang="da-DK" altLang="ja-JP" sz="2000">
                <a:solidFill>
                  <a:srgbClr val="AD0101"/>
                </a:solidFill>
                <a:sym typeface="Frutiger LT 55 Roman" charset="0"/>
              </a:rPr>
            </a:br>
            <a:endParaRPr lang="da-DK" sz="2000">
              <a:solidFill>
                <a:srgbClr val="AD0101"/>
              </a:solidFill>
              <a:sym typeface="Frutiger LT 55 Roman" charset="0"/>
            </a:endParaRPr>
          </a:p>
        </p:txBody>
      </p:sp>
      <p:pic>
        <p:nvPicPr>
          <p:cNvPr id="12301" name="Billede 2" descr="MeWe - safemind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188913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Billede 1" descr="MeWe - battlemind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188913"/>
            <a:ext cx="16383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Rectangle 11"/>
          <p:cNvSpPr>
            <a:spLocks/>
          </p:cNvSpPr>
          <p:nvPr/>
        </p:nvSpPr>
        <p:spPr bwMode="auto">
          <a:xfrm>
            <a:off x="0" y="506413"/>
            <a:ext cx="9144000" cy="76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Fra battlemind</a:t>
            </a:r>
            <a:br>
              <a:rPr lang="da-DK" sz="4400">
                <a:solidFill>
                  <a:srgbClr val="FFFFFF"/>
                </a:solidFill>
                <a:sym typeface="Frutiger LT 55 Roman" charset="0"/>
              </a:rPr>
            </a:br>
            <a:r>
              <a:rPr lang="da-DK" sz="4400">
                <a:solidFill>
                  <a:srgbClr val="FFFFFF"/>
                </a:solidFill>
                <a:sym typeface="Frutiger LT 55 Roman" charset="0"/>
              </a:rPr>
              <a:t>til safemind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</p:bld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127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46" charset="0"/>
            <a:ea typeface="ヒラギノ角ゴ Pro W3" pitchFamily="46" charset="-128"/>
            <a:cs typeface="ヒラギノ角ゴ Pro W3" pitchFamily="46" charset="-128"/>
            <a:sym typeface="Arial" pitchFamily="4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127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46" charset="0"/>
            <a:ea typeface="ヒラギノ角ゴ Pro W3" pitchFamily="46" charset="-128"/>
            <a:cs typeface="ヒラギノ角ゴ Pro W3" pitchFamily="46" charset="-128"/>
            <a:sym typeface="Arial" pitchFamily="46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ork Life Kung Fu">
  <a:themeElements>
    <a:clrScheme name="Work Life Kung Fu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ork Life Kung Fu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127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46" charset="0"/>
            <a:ea typeface="ヒラギノ角ゴ Pro W3" pitchFamily="46" charset="-128"/>
            <a:cs typeface="ヒラギノ角ゴ Pro W3" pitchFamily="46" charset="-128"/>
            <a:sym typeface="Arial" pitchFamily="4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127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46" charset="0"/>
            <a:ea typeface="ヒラギノ角ゴ Pro W3" pitchFamily="46" charset="-128"/>
            <a:cs typeface="ヒラギノ角ゴ Pro W3" pitchFamily="46" charset="-128"/>
            <a:sym typeface="Arial" pitchFamily="46" charset="0"/>
          </a:defRPr>
        </a:defPPr>
      </a:lstStyle>
    </a:lnDef>
  </a:objectDefaults>
  <a:extraClrSchemeLst>
    <a:extraClrScheme>
      <a:clrScheme name="Work Life Kung F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16996</TotalTime>
  <Pages>0</Pages>
  <Words>32</Words>
  <Characters>0</Characters>
  <Application>Microsoft Office PowerPoint</Application>
  <PresentationFormat>Skærmshow (4:3)</PresentationFormat>
  <Lines>0</Lines>
  <Paragraphs>29</Paragraphs>
  <Slides>8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2</vt:i4>
      </vt:variant>
      <vt:variant>
        <vt:lpstr>Diastitler</vt:lpstr>
      </vt:variant>
      <vt:variant>
        <vt:i4>8</vt:i4>
      </vt:variant>
    </vt:vector>
  </HeadingPairs>
  <TitlesOfParts>
    <vt:vector size="15" baseType="lpstr">
      <vt:lpstr>Arial</vt:lpstr>
      <vt:lpstr>ヒラギノ角ゴ Pro W3</vt:lpstr>
      <vt:lpstr>Calibri</vt:lpstr>
      <vt:lpstr>MS PGothic</vt:lpstr>
      <vt:lpstr>Frutiger LT 55 Roman</vt:lpstr>
      <vt:lpstr>Standardformgivning</vt:lpstr>
      <vt:lpstr>Work Life Kung Fu</vt:lpstr>
      <vt:lpstr>Dias nummer 1</vt:lpstr>
      <vt:lpstr>Dias nummer 2</vt:lpstr>
      <vt:lpstr>Dias nummer 3</vt:lpstr>
      <vt:lpstr>Dias nummer 4</vt:lpstr>
      <vt:lpstr>Dias nummer 5</vt:lpstr>
      <vt:lpstr>Dias nummer 6</vt:lpstr>
      <vt:lpstr>Dias nummer 7</vt:lpstr>
      <vt:lpstr>Dias nummer 8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Foredrag fra battlemind til safemind</dc:title>
  <dc:creator>Henrik Krogh</dc:creator>
  <cp:lastModifiedBy>Henrik</cp:lastModifiedBy>
  <cp:revision>446</cp:revision>
  <cp:lastPrinted>2013-01-21T22:27:38Z</cp:lastPrinted>
  <dcterms:created xsi:type="dcterms:W3CDTF">2010-04-06T19:27:29Z</dcterms:created>
  <dcterms:modified xsi:type="dcterms:W3CDTF">2014-11-10T08:07:27Z</dcterms:modified>
</cp:coreProperties>
</file>