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13" r:id="rId1"/>
  </p:sldMasterIdLst>
  <p:notesMasterIdLst>
    <p:notesMasterId r:id="rId18"/>
  </p:notesMasterIdLst>
  <p:sldIdLst>
    <p:sldId id="256" r:id="rId2"/>
    <p:sldId id="373" r:id="rId3"/>
    <p:sldId id="372" r:id="rId4"/>
    <p:sldId id="390" r:id="rId5"/>
    <p:sldId id="382" r:id="rId6"/>
    <p:sldId id="383" r:id="rId7"/>
    <p:sldId id="259" r:id="rId8"/>
    <p:sldId id="260" r:id="rId9"/>
    <p:sldId id="385" r:id="rId10"/>
    <p:sldId id="384" r:id="rId11"/>
    <p:sldId id="386" r:id="rId12"/>
    <p:sldId id="262" r:id="rId13"/>
    <p:sldId id="269" r:id="rId14"/>
    <p:sldId id="389" r:id="rId15"/>
    <p:sldId id="387" r:id="rId16"/>
    <p:sldId id="264"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08"/>
    <p:restoredTop sz="94646"/>
  </p:normalViewPr>
  <p:slideViewPr>
    <p:cSldViewPr snapToGrid="0" snapToObjects="1">
      <p:cViewPr varScale="1">
        <p:scale>
          <a:sx n="89" d="100"/>
          <a:sy n="89" d="100"/>
        </p:scale>
        <p:origin x="896" y="160"/>
      </p:cViewPr>
      <p:guideLst/>
    </p:cSldViewPr>
  </p:slideViewPr>
  <p:notesTextViewPr>
    <p:cViewPr>
      <p:scale>
        <a:sx n="1" d="1"/>
        <a:sy n="1" d="1"/>
      </p:scale>
      <p:origin x="0" y="0"/>
    </p:cViewPr>
  </p:notesTextViewPr>
  <p:sorterViewPr>
    <p:cViewPr>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dsholder til sidehoved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da-DK"/>
          </a:p>
        </p:txBody>
      </p:sp>
      <p:sp>
        <p:nvSpPr>
          <p:cNvPr id="3" name="Pladsholder til dato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B04B3B7-6F8E-F846-BF59-F59792350E67}" type="datetimeFigureOut">
              <a:rPr lang="da-DK" smtClean="0"/>
              <a:t>12.11.2021</a:t>
            </a:fld>
            <a:endParaRPr lang="da-DK"/>
          </a:p>
        </p:txBody>
      </p:sp>
      <p:sp>
        <p:nvSpPr>
          <p:cNvPr id="4" name="Pladsholder til slidebille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a-DK"/>
          </a:p>
        </p:txBody>
      </p:sp>
      <p:sp>
        <p:nvSpPr>
          <p:cNvPr id="5" name="Pladsholder til no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6" name="Pladsholder til sidefod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da-DK"/>
          </a:p>
        </p:txBody>
      </p:sp>
      <p:sp>
        <p:nvSpPr>
          <p:cNvPr id="7" name="Pladsholder til slide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9E6788C-2298-3143-948C-3B4D0D5D8C84}" type="slidenum">
              <a:rPr lang="da-DK" smtClean="0"/>
              <a:t>‹nr.›</a:t>
            </a:fld>
            <a:endParaRPr lang="da-DK"/>
          </a:p>
        </p:txBody>
      </p:sp>
    </p:spTree>
    <p:extLst>
      <p:ext uri="{BB962C8B-B14F-4D97-AF65-F5344CB8AC3E}">
        <p14:creationId xmlns:p14="http://schemas.microsoft.com/office/powerpoint/2010/main" val="32640994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slid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da-DK"/>
              <a:t>Klik for at redigere titeltypografien i masteren</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a-DK"/>
              <a:t>Klik for at redigere undertiteltypografien i masteren</a:t>
            </a:r>
            <a:endParaRPr lang="en-US" dirty="0"/>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BD64CA0E-0704-B348-820F-3912A374F397}" type="datetimeFigureOut">
              <a:rPr lang="da-DK" smtClean="0"/>
              <a:t>12.11.2021</a:t>
            </a:fld>
            <a:endParaRPr lang="da-DK"/>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da-DK"/>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129B6ABF-2F41-7A46-88F3-B532427238E4}" type="slidenum">
              <a:rPr lang="da-DK" smtClean="0"/>
              <a:t>‹nr.›</a:t>
            </a:fld>
            <a:endParaRPr lang="da-DK"/>
          </a:p>
        </p:txBody>
      </p:sp>
      <p:grpSp>
        <p:nvGrpSpPr>
          <p:cNvPr id="7" name="Group 6"/>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extLst>
      <p:ext uri="{BB962C8B-B14F-4D97-AF65-F5344CB8AC3E}">
        <p14:creationId xmlns:p14="http://schemas.microsoft.com/office/powerpoint/2010/main" val="3502434620"/>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og indholdsobjek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a-DK"/>
              <a:t>Klik for at redigere titeltypografien i masteren</a:t>
            </a:r>
            <a:endParaRPr lang="en-US" dirty="0"/>
          </a:p>
        </p:txBody>
      </p:sp>
      <p:sp>
        <p:nvSpPr>
          <p:cNvPr id="3" name="Content Placeholder 2"/>
          <p:cNvSpPr>
            <a:spLocks noGrp="1"/>
          </p:cNvSpPr>
          <p:nvPr>
            <p:ph idx="1"/>
          </p:nvPr>
        </p:nvSpPr>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US" dirty="0"/>
          </a:p>
        </p:txBody>
      </p:sp>
      <p:sp>
        <p:nvSpPr>
          <p:cNvPr id="4" name="Date Placeholder 3"/>
          <p:cNvSpPr>
            <a:spLocks noGrp="1"/>
          </p:cNvSpPr>
          <p:nvPr>
            <p:ph type="dt" sz="half" idx="10"/>
          </p:nvPr>
        </p:nvSpPr>
        <p:spPr/>
        <p:txBody>
          <a:bodyPr/>
          <a:lstStyle/>
          <a:p>
            <a:fld id="{BD64CA0E-0704-B348-820F-3912A374F397}" type="datetimeFigureOut">
              <a:rPr lang="da-DK" smtClean="0"/>
              <a:t>12.11.2021</a:t>
            </a:fld>
            <a:endParaRPr lang="da-DK"/>
          </a:p>
        </p:txBody>
      </p:sp>
      <p:sp>
        <p:nvSpPr>
          <p:cNvPr id="5" name="Footer Placeholder 4"/>
          <p:cNvSpPr>
            <a:spLocks noGrp="1"/>
          </p:cNvSpPr>
          <p:nvPr>
            <p:ph type="ftr" sz="quarter" idx="11"/>
          </p:nvPr>
        </p:nvSpPr>
        <p:spPr/>
        <p:txBody>
          <a:bodyPr/>
          <a:lstStyle/>
          <a:p>
            <a:endParaRPr lang="da-DK"/>
          </a:p>
        </p:txBody>
      </p:sp>
      <p:sp>
        <p:nvSpPr>
          <p:cNvPr id="6" name="Slide Number Placeholder 5"/>
          <p:cNvSpPr>
            <a:spLocks noGrp="1"/>
          </p:cNvSpPr>
          <p:nvPr>
            <p:ph type="sldNum" sz="quarter" idx="12"/>
          </p:nvPr>
        </p:nvSpPr>
        <p:spPr/>
        <p:txBody>
          <a:bodyPr/>
          <a:lstStyle/>
          <a:p>
            <a:fld id="{129B6ABF-2F41-7A46-88F3-B532427238E4}" type="slidenum">
              <a:rPr lang="da-DK" smtClean="0"/>
              <a:t>‹nr.›</a:t>
            </a:fld>
            <a:endParaRPr lang="da-DK"/>
          </a:p>
        </p:txBody>
      </p:sp>
    </p:spTree>
    <p:extLst>
      <p:ext uri="{BB962C8B-B14F-4D97-AF65-F5344CB8AC3E}">
        <p14:creationId xmlns:p14="http://schemas.microsoft.com/office/powerpoint/2010/main" val="40324525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Afsnitsoverskrif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tx2"/>
                </a:solidFill>
              </a:defRPr>
            </a:lvl1pPr>
          </a:lstStyle>
          <a:p>
            <a:r>
              <a:rPr lang="da-DK"/>
              <a:t>Klik for at redigere titeltypografien i masteren</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a-DK"/>
              <a:t>Klik for at redigere teksttypografierne i masteren</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BD64CA0E-0704-B348-820F-3912A374F397}" type="datetimeFigureOut">
              <a:rPr lang="da-DK" smtClean="0"/>
              <a:t>12.11.2021</a:t>
            </a:fld>
            <a:endParaRPr lang="da-DK"/>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da-DK"/>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129B6ABF-2F41-7A46-88F3-B532427238E4}" type="slidenum">
              <a:rPr lang="da-DK" smtClean="0"/>
              <a:t>‹nr.›</a:t>
            </a:fld>
            <a:endParaRPr lang="da-DK"/>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extLst>
      <p:ext uri="{BB962C8B-B14F-4D97-AF65-F5344CB8AC3E}">
        <p14:creationId xmlns:p14="http://schemas.microsoft.com/office/powerpoint/2010/main" val="337825580"/>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o indholdsobjekter">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da-DK"/>
              <a:t>Klik for at redigere titeltypografien i masteren</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US" dirty="0"/>
          </a:p>
        </p:txBody>
      </p:sp>
      <p:sp>
        <p:nvSpPr>
          <p:cNvPr id="5" name="Date Placeholder 4"/>
          <p:cNvSpPr>
            <a:spLocks noGrp="1"/>
          </p:cNvSpPr>
          <p:nvPr>
            <p:ph type="dt" sz="half" idx="10"/>
          </p:nvPr>
        </p:nvSpPr>
        <p:spPr/>
        <p:txBody>
          <a:bodyPr/>
          <a:lstStyle/>
          <a:p>
            <a:fld id="{BD64CA0E-0704-B348-820F-3912A374F397}" type="datetimeFigureOut">
              <a:rPr lang="da-DK" smtClean="0"/>
              <a:t>12.11.2021</a:t>
            </a:fld>
            <a:endParaRPr lang="da-DK"/>
          </a:p>
        </p:txBody>
      </p:sp>
      <p:sp>
        <p:nvSpPr>
          <p:cNvPr id="6" name="Footer Placeholder 5"/>
          <p:cNvSpPr>
            <a:spLocks noGrp="1"/>
          </p:cNvSpPr>
          <p:nvPr>
            <p:ph type="ftr" sz="quarter" idx="11"/>
          </p:nvPr>
        </p:nvSpPr>
        <p:spPr/>
        <p:txBody>
          <a:bodyPr/>
          <a:lstStyle/>
          <a:p>
            <a:endParaRPr lang="da-DK"/>
          </a:p>
        </p:txBody>
      </p:sp>
      <p:sp>
        <p:nvSpPr>
          <p:cNvPr id="7" name="Slide Number Placeholder 6"/>
          <p:cNvSpPr>
            <a:spLocks noGrp="1"/>
          </p:cNvSpPr>
          <p:nvPr>
            <p:ph type="sldNum" sz="quarter" idx="12"/>
          </p:nvPr>
        </p:nvSpPr>
        <p:spPr/>
        <p:txBody>
          <a:bodyPr/>
          <a:lstStyle/>
          <a:p>
            <a:fld id="{129B6ABF-2F41-7A46-88F3-B532427238E4}" type="slidenum">
              <a:rPr lang="da-DK" smtClean="0"/>
              <a:t>‹nr.›</a:t>
            </a:fld>
            <a:endParaRPr lang="da-DK"/>
          </a:p>
        </p:txBody>
      </p:sp>
    </p:spTree>
    <p:extLst>
      <p:ext uri="{BB962C8B-B14F-4D97-AF65-F5344CB8AC3E}">
        <p14:creationId xmlns:p14="http://schemas.microsoft.com/office/powerpoint/2010/main" val="28448283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Sammenligning">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da-DK"/>
              <a:t>Klik for at redigere titeltypografien i masteren</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a:t>Klik for at redigere teksttypografierne i masteren</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a:t>Klik for at redigere teksttypografierne i masteren</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US" dirty="0"/>
          </a:p>
        </p:txBody>
      </p:sp>
      <p:sp>
        <p:nvSpPr>
          <p:cNvPr id="7" name="Date Placeholder 6"/>
          <p:cNvSpPr>
            <a:spLocks noGrp="1"/>
          </p:cNvSpPr>
          <p:nvPr>
            <p:ph type="dt" sz="half" idx="10"/>
          </p:nvPr>
        </p:nvSpPr>
        <p:spPr/>
        <p:txBody>
          <a:bodyPr/>
          <a:lstStyle/>
          <a:p>
            <a:fld id="{BD64CA0E-0704-B348-820F-3912A374F397}" type="datetimeFigureOut">
              <a:rPr lang="da-DK" smtClean="0"/>
              <a:t>12.11.2021</a:t>
            </a:fld>
            <a:endParaRPr lang="da-DK"/>
          </a:p>
        </p:txBody>
      </p:sp>
      <p:sp>
        <p:nvSpPr>
          <p:cNvPr id="8" name="Footer Placeholder 7"/>
          <p:cNvSpPr>
            <a:spLocks noGrp="1"/>
          </p:cNvSpPr>
          <p:nvPr>
            <p:ph type="ftr" sz="quarter" idx="11"/>
          </p:nvPr>
        </p:nvSpPr>
        <p:spPr/>
        <p:txBody>
          <a:bodyPr/>
          <a:lstStyle/>
          <a:p>
            <a:endParaRPr lang="da-DK"/>
          </a:p>
        </p:txBody>
      </p:sp>
      <p:sp>
        <p:nvSpPr>
          <p:cNvPr id="9" name="Slide Number Placeholder 8"/>
          <p:cNvSpPr>
            <a:spLocks noGrp="1"/>
          </p:cNvSpPr>
          <p:nvPr>
            <p:ph type="sldNum" sz="quarter" idx="12"/>
          </p:nvPr>
        </p:nvSpPr>
        <p:spPr/>
        <p:txBody>
          <a:bodyPr/>
          <a:lstStyle/>
          <a:p>
            <a:fld id="{129B6ABF-2F41-7A46-88F3-B532427238E4}" type="slidenum">
              <a:rPr lang="da-DK" smtClean="0"/>
              <a:t>‹nr.›</a:t>
            </a:fld>
            <a:endParaRPr lang="da-DK"/>
          </a:p>
        </p:txBody>
      </p:sp>
    </p:spTree>
    <p:extLst>
      <p:ext uri="{BB962C8B-B14F-4D97-AF65-F5344CB8AC3E}">
        <p14:creationId xmlns:p14="http://schemas.microsoft.com/office/powerpoint/2010/main" val="37861303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Kun tite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a-DK"/>
              <a:t>Klik for at redigere titeltypografien i masteren</a:t>
            </a:r>
            <a:endParaRPr lang="en-US" dirty="0"/>
          </a:p>
        </p:txBody>
      </p:sp>
      <p:sp>
        <p:nvSpPr>
          <p:cNvPr id="3" name="Date Placeholder 2"/>
          <p:cNvSpPr>
            <a:spLocks noGrp="1"/>
          </p:cNvSpPr>
          <p:nvPr>
            <p:ph type="dt" sz="half" idx="10"/>
          </p:nvPr>
        </p:nvSpPr>
        <p:spPr/>
        <p:txBody>
          <a:bodyPr/>
          <a:lstStyle/>
          <a:p>
            <a:fld id="{BD64CA0E-0704-B348-820F-3912A374F397}" type="datetimeFigureOut">
              <a:rPr lang="da-DK" smtClean="0"/>
              <a:t>12.11.2021</a:t>
            </a:fld>
            <a:endParaRPr lang="da-DK"/>
          </a:p>
        </p:txBody>
      </p:sp>
      <p:sp>
        <p:nvSpPr>
          <p:cNvPr id="4" name="Footer Placeholder 3"/>
          <p:cNvSpPr>
            <a:spLocks noGrp="1"/>
          </p:cNvSpPr>
          <p:nvPr>
            <p:ph type="ftr" sz="quarter" idx="11"/>
          </p:nvPr>
        </p:nvSpPr>
        <p:spPr/>
        <p:txBody>
          <a:bodyPr/>
          <a:lstStyle/>
          <a:p>
            <a:endParaRPr lang="da-DK"/>
          </a:p>
        </p:txBody>
      </p:sp>
      <p:sp>
        <p:nvSpPr>
          <p:cNvPr id="5" name="Slide Number Placeholder 4"/>
          <p:cNvSpPr>
            <a:spLocks noGrp="1"/>
          </p:cNvSpPr>
          <p:nvPr>
            <p:ph type="sldNum" sz="quarter" idx="12"/>
          </p:nvPr>
        </p:nvSpPr>
        <p:spPr/>
        <p:txBody>
          <a:bodyPr/>
          <a:lstStyle/>
          <a:p>
            <a:fld id="{129B6ABF-2F41-7A46-88F3-B532427238E4}" type="slidenum">
              <a:rPr lang="da-DK" smtClean="0"/>
              <a:t>‹nr.›</a:t>
            </a:fld>
            <a:endParaRPr lang="da-DK"/>
          </a:p>
        </p:txBody>
      </p:sp>
    </p:spTree>
    <p:extLst>
      <p:ext uri="{BB962C8B-B14F-4D97-AF65-F5344CB8AC3E}">
        <p14:creationId xmlns:p14="http://schemas.microsoft.com/office/powerpoint/2010/main" val="33748283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om">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D64CA0E-0704-B348-820F-3912A374F397}" type="datetimeFigureOut">
              <a:rPr lang="da-DK" smtClean="0"/>
              <a:t>12.11.2021</a:t>
            </a:fld>
            <a:endParaRPr lang="da-DK"/>
          </a:p>
        </p:txBody>
      </p:sp>
      <p:sp>
        <p:nvSpPr>
          <p:cNvPr id="3" name="Footer Placeholder 2"/>
          <p:cNvSpPr>
            <a:spLocks noGrp="1"/>
          </p:cNvSpPr>
          <p:nvPr>
            <p:ph type="ftr" sz="quarter" idx="11"/>
          </p:nvPr>
        </p:nvSpPr>
        <p:spPr/>
        <p:txBody>
          <a:bodyPr/>
          <a:lstStyle/>
          <a:p>
            <a:endParaRPr lang="da-DK"/>
          </a:p>
        </p:txBody>
      </p:sp>
      <p:sp>
        <p:nvSpPr>
          <p:cNvPr id="4" name="Slide Number Placeholder 3"/>
          <p:cNvSpPr>
            <a:spLocks noGrp="1"/>
          </p:cNvSpPr>
          <p:nvPr>
            <p:ph type="sldNum" sz="quarter" idx="12"/>
          </p:nvPr>
        </p:nvSpPr>
        <p:spPr/>
        <p:txBody>
          <a:bodyPr/>
          <a:lstStyle/>
          <a:p>
            <a:fld id="{129B6ABF-2F41-7A46-88F3-B532427238E4}" type="slidenum">
              <a:rPr lang="da-DK" smtClean="0"/>
              <a:t>‹nr.›</a:t>
            </a:fld>
            <a:endParaRPr lang="da-DK"/>
          </a:p>
        </p:txBody>
      </p:sp>
    </p:spTree>
    <p:extLst>
      <p:ext uri="{BB962C8B-B14F-4D97-AF65-F5344CB8AC3E}">
        <p14:creationId xmlns:p14="http://schemas.microsoft.com/office/powerpoint/2010/main" val="17614076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Indhold med billedtekst">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da-DK"/>
              <a:t>Klik for at redigere titeltypografien i masteren</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a-DK"/>
              <a:t>Klik for at redigere teksttypografierne i masteren</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BD64CA0E-0704-B348-820F-3912A374F397}" type="datetimeFigureOut">
              <a:rPr lang="da-DK" smtClean="0"/>
              <a:t>12.11.2021</a:t>
            </a:fld>
            <a:endParaRPr lang="da-DK"/>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da-DK"/>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129B6ABF-2F41-7A46-88F3-B532427238E4}" type="slidenum">
              <a:rPr lang="da-DK" smtClean="0"/>
              <a:t>‹nr.›</a:t>
            </a:fld>
            <a:endParaRPr lang="da-DK"/>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5807263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illede med billedtekst">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da-DK"/>
              <a:t>Klik for at redigere titeltypografien i masteren</a:t>
            </a:r>
            <a:endParaRPr lang="en-US" dirty="0"/>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da-DK"/>
              <a:t>Klik på ikonet for at tilføje et billede</a:t>
            </a:r>
            <a:endParaRPr lang="en-US"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a-DK"/>
              <a:t>Klik for at redigere teksttypografierne i masteren</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BD64CA0E-0704-B348-820F-3912A374F397}" type="datetimeFigureOut">
              <a:rPr lang="da-DK" smtClean="0"/>
              <a:t>12.11.2021</a:t>
            </a:fld>
            <a:endParaRPr lang="da-DK"/>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da-DK"/>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129B6ABF-2F41-7A46-88F3-B532427238E4}" type="slidenum">
              <a:rPr lang="da-DK" smtClean="0"/>
              <a:t>‹nr.›</a:t>
            </a:fld>
            <a:endParaRPr lang="da-DK"/>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9632446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og lodret teks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a-DK"/>
              <a:t>Klik for at redigere titeltypografien i masteren</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US" dirty="0"/>
          </a:p>
        </p:txBody>
      </p:sp>
      <p:sp>
        <p:nvSpPr>
          <p:cNvPr id="4" name="Date Placeholder 3"/>
          <p:cNvSpPr>
            <a:spLocks noGrp="1"/>
          </p:cNvSpPr>
          <p:nvPr>
            <p:ph type="dt" sz="half" idx="10"/>
          </p:nvPr>
        </p:nvSpPr>
        <p:spPr/>
        <p:txBody>
          <a:bodyPr/>
          <a:lstStyle/>
          <a:p>
            <a:fld id="{BD64CA0E-0704-B348-820F-3912A374F397}" type="datetimeFigureOut">
              <a:rPr lang="da-DK" smtClean="0"/>
              <a:t>12.11.2021</a:t>
            </a:fld>
            <a:endParaRPr lang="da-DK"/>
          </a:p>
        </p:txBody>
      </p:sp>
      <p:sp>
        <p:nvSpPr>
          <p:cNvPr id="5" name="Footer Placeholder 4"/>
          <p:cNvSpPr>
            <a:spLocks noGrp="1"/>
          </p:cNvSpPr>
          <p:nvPr>
            <p:ph type="ftr" sz="quarter" idx="11"/>
          </p:nvPr>
        </p:nvSpPr>
        <p:spPr/>
        <p:txBody>
          <a:bodyPr/>
          <a:lstStyle/>
          <a:p>
            <a:endParaRPr lang="da-DK"/>
          </a:p>
        </p:txBody>
      </p:sp>
      <p:sp>
        <p:nvSpPr>
          <p:cNvPr id="6" name="Slide Number Placeholder 5"/>
          <p:cNvSpPr>
            <a:spLocks noGrp="1"/>
          </p:cNvSpPr>
          <p:nvPr>
            <p:ph type="sldNum" sz="quarter" idx="12"/>
          </p:nvPr>
        </p:nvSpPr>
        <p:spPr/>
        <p:txBody>
          <a:bodyPr/>
          <a:lstStyle/>
          <a:p>
            <a:fld id="{129B6ABF-2F41-7A46-88F3-B532427238E4}" type="slidenum">
              <a:rPr lang="da-DK" smtClean="0"/>
              <a:t>‹nr.›</a:t>
            </a:fld>
            <a:endParaRPr lang="da-DK"/>
          </a:p>
        </p:txBody>
      </p:sp>
    </p:spTree>
    <p:extLst>
      <p:ext uri="{BB962C8B-B14F-4D97-AF65-F5344CB8AC3E}">
        <p14:creationId xmlns:p14="http://schemas.microsoft.com/office/powerpoint/2010/main" val="37266475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Lodret titel og teks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da-DK"/>
              <a:t>Klik for at redigere titeltypografien i masteren</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US" dirty="0"/>
          </a:p>
        </p:txBody>
      </p:sp>
      <p:sp>
        <p:nvSpPr>
          <p:cNvPr id="4" name="Date Placeholder 3"/>
          <p:cNvSpPr>
            <a:spLocks noGrp="1"/>
          </p:cNvSpPr>
          <p:nvPr>
            <p:ph type="dt" sz="half" idx="10"/>
          </p:nvPr>
        </p:nvSpPr>
        <p:spPr/>
        <p:txBody>
          <a:bodyPr/>
          <a:lstStyle/>
          <a:p>
            <a:fld id="{BD64CA0E-0704-B348-820F-3912A374F397}" type="datetimeFigureOut">
              <a:rPr lang="da-DK" smtClean="0"/>
              <a:t>12.11.2021</a:t>
            </a:fld>
            <a:endParaRPr lang="da-DK"/>
          </a:p>
        </p:txBody>
      </p:sp>
      <p:sp>
        <p:nvSpPr>
          <p:cNvPr id="5" name="Footer Placeholder 4"/>
          <p:cNvSpPr>
            <a:spLocks noGrp="1"/>
          </p:cNvSpPr>
          <p:nvPr>
            <p:ph type="ftr" sz="quarter" idx="11"/>
          </p:nvPr>
        </p:nvSpPr>
        <p:spPr/>
        <p:txBody>
          <a:bodyPr/>
          <a:lstStyle/>
          <a:p>
            <a:endParaRPr lang="da-DK"/>
          </a:p>
        </p:txBody>
      </p:sp>
      <p:sp>
        <p:nvSpPr>
          <p:cNvPr id="6" name="Slide Number Placeholder 5"/>
          <p:cNvSpPr>
            <a:spLocks noGrp="1"/>
          </p:cNvSpPr>
          <p:nvPr>
            <p:ph type="sldNum" sz="quarter" idx="12"/>
          </p:nvPr>
        </p:nvSpPr>
        <p:spPr/>
        <p:txBody>
          <a:bodyPr/>
          <a:lstStyle/>
          <a:p>
            <a:fld id="{129B6ABF-2F41-7A46-88F3-B532427238E4}" type="slidenum">
              <a:rPr lang="da-DK" smtClean="0"/>
              <a:t>‹nr.›</a:t>
            </a:fld>
            <a:endParaRPr lang="da-DK"/>
          </a:p>
        </p:txBody>
      </p:sp>
    </p:spTree>
    <p:extLst>
      <p:ext uri="{BB962C8B-B14F-4D97-AF65-F5344CB8AC3E}">
        <p14:creationId xmlns:p14="http://schemas.microsoft.com/office/powerpoint/2010/main" val="3362761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da-DK"/>
              <a:t>Klik for at redigere titeltypografien i masteren</a:t>
            </a:r>
            <a:endParaRPr lang="en-US" dirty="0"/>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US" dirty="0"/>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BD64CA0E-0704-B348-820F-3912A374F397}" type="datetimeFigureOut">
              <a:rPr lang="da-DK" smtClean="0"/>
              <a:t>12.11.2021</a:t>
            </a:fld>
            <a:endParaRPr lang="da-DK"/>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da-DK"/>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129B6ABF-2F41-7A46-88F3-B532427238E4}" type="slidenum">
              <a:rPr lang="da-DK" smtClean="0"/>
              <a:t>‹nr.›</a:t>
            </a:fld>
            <a:endParaRPr lang="da-DK"/>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810930243"/>
      </p:ext>
    </p:extLst>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Lst>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6DF1FB8-0A4B-FA47-8423-34291B86CAA2}"/>
              </a:ext>
            </a:extLst>
          </p:cNvPr>
          <p:cNvSpPr>
            <a:spLocks noGrp="1"/>
          </p:cNvSpPr>
          <p:nvPr>
            <p:ph type="ctrTitle"/>
          </p:nvPr>
        </p:nvSpPr>
        <p:spPr/>
        <p:txBody>
          <a:bodyPr/>
          <a:lstStyle/>
          <a:p>
            <a:r>
              <a:rPr lang="da-DK" dirty="0"/>
              <a:t>Den u   </a:t>
            </a:r>
            <a:r>
              <a:rPr lang="da-DK" dirty="0" err="1"/>
              <a:t>erfekte</a:t>
            </a:r>
            <a:r>
              <a:rPr lang="da-DK" dirty="0"/>
              <a:t> leder</a:t>
            </a:r>
          </a:p>
        </p:txBody>
      </p:sp>
      <p:sp>
        <p:nvSpPr>
          <p:cNvPr id="3" name="Undertitel 2">
            <a:extLst>
              <a:ext uri="{FF2B5EF4-FFF2-40B4-BE49-F238E27FC236}">
                <a16:creationId xmlns:a16="http://schemas.microsoft.com/office/drawing/2014/main" id="{9C9BC1EC-7F60-3545-B39F-7FD816E90A9F}"/>
              </a:ext>
            </a:extLst>
          </p:cNvPr>
          <p:cNvSpPr>
            <a:spLocks noGrp="1"/>
          </p:cNvSpPr>
          <p:nvPr>
            <p:ph type="subTitle" idx="1"/>
          </p:nvPr>
        </p:nvSpPr>
        <p:spPr/>
        <p:txBody>
          <a:bodyPr/>
          <a:lstStyle/>
          <a:p>
            <a:endParaRPr lang="da-DK" dirty="0"/>
          </a:p>
        </p:txBody>
      </p:sp>
      <p:sp>
        <p:nvSpPr>
          <p:cNvPr id="4" name="Tekstfelt 3">
            <a:extLst>
              <a:ext uri="{FF2B5EF4-FFF2-40B4-BE49-F238E27FC236}">
                <a16:creationId xmlns:a16="http://schemas.microsoft.com/office/drawing/2014/main" id="{331EF64E-1543-7A41-8FFD-FC44DCE75413}"/>
              </a:ext>
            </a:extLst>
          </p:cNvPr>
          <p:cNvSpPr txBox="1"/>
          <p:nvPr/>
        </p:nvSpPr>
        <p:spPr>
          <a:xfrm rot="1578134">
            <a:off x="5157786" y="1895478"/>
            <a:ext cx="1142999" cy="1323439"/>
          </a:xfrm>
          <a:prstGeom prst="rect">
            <a:avLst/>
          </a:prstGeom>
          <a:noFill/>
        </p:spPr>
        <p:txBody>
          <a:bodyPr wrap="square" rtlCol="0">
            <a:spAutoFit/>
          </a:bodyPr>
          <a:lstStyle/>
          <a:p>
            <a:r>
              <a:rPr lang="da-DK" sz="8000" dirty="0"/>
              <a:t>P</a:t>
            </a:r>
          </a:p>
        </p:txBody>
      </p:sp>
      <p:pic>
        <p:nvPicPr>
          <p:cNvPr id="2050" name="Picture 2" descr="Boganmeldelse: Stiller du for store krav til din ledelsesstil? - FINANS">
            <a:extLst>
              <a:ext uri="{FF2B5EF4-FFF2-40B4-BE49-F238E27FC236}">
                <a16:creationId xmlns:a16="http://schemas.microsoft.com/office/drawing/2014/main" id="{FCA62EFF-0805-D549-983E-8322BC4E9CF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2899" y="383266"/>
            <a:ext cx="11506201" cy="60407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3461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7C0D9EA-D800-EA48-9A02-4D2D71C509B4}"/>
              </a:ext>
            </a:extLst>
          </p:cNvPr>
          <p:cNvSpPr>
            <a:spLocks noGrp="1"/>
          </p:cNvSpPr>
          <p:nvPr>
            <p:ph type="title"/>
          </p:nvPr>
        </p:nvSpPr>
        <p:spPr>
          <a:xfrm>
            <a:off x="771525" y="271461"/>
            <a:ext cx="11420475" cy="1485900"/>
          </a:xfrm>
        </p:spPr>
        <p:txBody>
          <a:bodyPr>
            <a:normAutofit/>
          </a:bodyPr>
          <a:lstStyle/>
          <a:p>
            <a:pPr algn="ctr"/>
            <a:r>
              <a:rPr lang="da-DK" sz="4000" b="1" i="1" dirty="0">
                <a:latin typeface="+mn-lt"/>
              </a:rPr>
              <a:t>FRA EN (MÅSKE) HELT ANDEN VERDEN!</a:t>
            </a:r>
          </a:p>
        </p:txBody>
      </p:sp>
      <p:pic>
        <p:nvPicPr>
          <p:cNvPr id="5" name="Pladsholder til indhold 4">
            <a:extLst>
              <a:ext uri="{FF2B5EF4-FFF2-40B4-BE49-F238E27FC236}">
                <a16:creationId xmlns:a16="http://schemas.microsoft.com/office/drawing/2014/main" id="{540933BC-8ECA-774C-BFAD-D72EA5FBD77F}"/>
              </a:ext>
            </a:extLst>
          </p:cNvPr>
          <p:cNvPicPr>
            <a:picLocks noGrp="1" noChangeAspect="1"/>
          </p:cNvPicPr>
          <p:nvPr>
            <p:ph idx="1"/>
          </p:nvPr>
        </p:nvPicPr>
        <p:blipFill>
          <a:blip r:embed="rId2"/>
          <a:stretch>
            <a:fillRect/>
          </a:stretch>
        </p:blipFill>
        <p:spPr>
          <a:xfrm>
            <a:off x="1295399" y="271461"/>
            <a:ext cx="11581076" cy="8183778"/>
          </a:xfrm>
        </p:spPr>
      </p:pic>
    </p:spTree>
    <p:extLst>
      <p:ext uri="{BB962C8B-B14F-4D97-AF65-F5344CB8AC3E}">
        <p14:creationId xmlns:p14="http://schemas.microsoft.com/office/powerpoint/2010/main" val="24716957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A92D348-A61D-434C-9857-C9E15F2F3E4B}"/>
              </a:ext>
            </a:extLst>
          </p:cNvPr>
          <p:cNvSpPr>
            <a:spLocks noGrp="1"/>
          </p:cNvSpPr>
          <p:nvPr>
            <p:ph type="title"/>
          </p:nvPr>
        </p:nvSpPr>
        <p:spPr>
          <a:xfrm>
            <a:off x="1371600" y="328249"/>
            <a:ext cx="9601200" cy="1485900"/>
          </a:xfrm>
        </p:spPr>
        <p:txBody>
          <a:bodyPr>
            <a:normAutofit/>
          </a:bodyPr>
          <a:lstStyle/>
          <a:p>
            <a:pPr algn="ctr"/>
            <a:r>
              <a:rPr lang="da-DK" sz="3600" b="1" i="1" dirty="0">
                <a:latin typeface="+mn-lt"/>
              </a:rPr>
              <a:t>MED EN LIDT SPECIEL FRITIDSINTERESSE!</a:t>
            </a:r>
          </a:p>
        </p:txBody>
      </p:sp>
      <p:pic>
        <p:nvPicPr>
          <p:cNvPr id="5" name="Pladsholder til indhold 4">
            <a:extLst>
              <a:ext uri="{FF2B5EF4-FFF2-40B4-BE49-F238E27FC236}">
                <a16:creationId xmlns:a16="http://schemas.microsoft.com/office/drawing/2014/main" id="{457F6F77-6AF9-4E42-839B-6C69B566CD7C}"/>
              </a:ext>
            </a:extLst>
          </p:cNvPr>
          <p:cNvPicPr>
            <a:picLocks noGrp="1" noChangeAspect="1"/>
          </p:cNvPicPr>
          <p:nvPr>
            <p:ph idx="1"/>
          </p:nvPr>
        </p:nvPicPr>
        <p:blipFill>
          <a:blip r:embed="rId2"/>
          <a:stretch>
            <a:fillRect/>
          </a:stretch>
        </p:blipFill>
        <p:spPr>
          <a:xfrm>
            <a:off x="1371600" y="514349"/>
            <a:ext cx="11024334" cy="7790355"/>
          </a:xfrm>
        </p:spPr>
      </p:pic>
      <p:pic>
        <p:nvPicPr>
          <p:cNvPr id="1026" name="Picture 2" descr="Få Fleksibilitetens strukturform af Peer Hull Kristensen som Hæftet bog på  dansk">
            <a:extLst>
              <a:ext uri="{FF2B5EF4-FFF2-40B4-BE49-F238E27FC236}">
                <a16:creationId xmlns:a16="http://schemas.microsoft.com/office/drawing/2014/main" id="{2A889CE3-06E1-8344-90B9-C6395A81D53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260853"/>
            <a:ext cx="2463800" cy="35971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28835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D4141C9-0548-5541-ADE7-C0894459F35F}"/>
              </a:ext>
            </a:extLst>
          </p:cNvPr>
          <p:cNvSpPr>
            <a:spLocks noGrp="1"/>
          </p:cNvSpPr>
          <p:nvPr>
            <p:ph type="title"/>
          </p:nvPr>
        </p:nvSpPr>
        <p:spPr/>
        <p:txBody>
          <a:bodyPr>
            <a:normAutofit/>
          </a:bodyPr>
          <a:lstStyle/>
          <a:p>
            <a:r>
              <a:rPr lang="da-DK" dirty="0"/>
              <a:t>Vi tænker os sjældent om og slet ikke når det går galt for os!</a:t>
            </a:r>
          </a:p>
        </p:txBody>
      </p:sp>
      <p:sp>
        <p:nvSpPr>
          <p:cNvPr id="3" name="Pladsholder til indhold 2">
            <a:extLst>
              <a:ext uri="{FF2B5EF4-FFF2-40B4-BE49-F238E27FC236}">
                <a16:creationId xmlns:a16="http://schemas.microsoft.com/office/drawing/2014/main" id="{A1F784B7-B8FD-F84B-AB2F-28AB4B2A6BB6}"/>
              </a:ext>
            </a:extLst>
          </p:cNvPr>
          <p:cNvSpPr>
            <a:spLocks noGrp="1"/>
          </p:cNvSpPr>
          <p:nvPr>
            <p:ph idx="1"/>
          </p:nvPr>
        </p:nvSpPr>
        <p:spPr/>
        <p:txBody>
          <a:bodyPr>
            <a:normAutofit fontScale="92500" lnSpcReduction="10000"/>
          </a:bodyPr>
          <a:lstStyle/>
          <a:p>
            <a:pPr marL="0" indent="0">
              <a:buNone/>
            </a:pPr>
            <a:r>
              <a:rPr lang="da-DK" altLang="da-DK" sz="3200" dirty="0"/>
              <a:t>Husk at det at skabe mening kun kræver:</a:t>
            </a:r>
          </a:p>
          <a:p>
            <a:pPr marL="0" indent="0">
              <a:buNone/>
            </a:pPr>
            <a:endParaRPr lang="da-DK" altLang="da-DK" sz="3200" dirty="0"/>
          </a:p>
          <a:p>
            <a:r>
              <a:rPr lang="da-DK" altLang="da-DK" sz="3200" dirty="0"/>
              <a:t>En ledetråd/signal (Et billede, en mail, et vredt blik, en besked om fusion etc.)</a:t>
            </a:r>
          </a:p>
          <a:p>
            <a:r>
              <a:rPr lang="da-DK" altLang="da-DK" sz="3200" dirty="0"/>
              <a:t>En ramme (Vores billede af hvordan verden er sat sammen: ideologi, kultur, erfaringer, tro, holdninger etc.)</a:t>
            </a:r>
          </a:p>
          <a:p>
            <a:r>
              <a:rPr lang="da-DK" altLang="da-DK" sz="3200" dirty="0"/>
              <a:t>Og at de to forbindes</a:t>
            </a:r>
          </a:p>
          <a:p>
            <a:endParaRPr lang="da-DK" dirty="0"/>
          </a:p>
        </p:txBody>
      </p:sp>
    </p:spTree>
    <p:extLst>
      <p:ext uri="{BB962C8B-B14F-4D97-AF65-F5344CB8AC3E}">
        <p14:creationId xmlns:p14="http://schemas.microsoft.com/office/powerpoint/2010/main" val="19777555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03B6A59-6809-8149-96FA-8EE26CED320E}"/>
              </a:ext>
            </a:extLst>
          </p:cNvPr>
          <p:cNvSpPr>
            <a:spLocks noGrp="1"/>
          </p:cNvSpPr>
          <p:nvPr>
            <p:ph type="title"/>
          </p:nvPr>
        </p:nvSpPr>
        <p:spPr/>
        <p:txBody>
          <a:bodyPr/>
          <a:lstStyle/>
          <a:p>
            <a:r>
              <a:rPr lang="da-DK" dirty="0"/>
              <a:t>Den historie jeg </a:t>
            </a:r>
            <a:r>
              <a:rPr lang="da-DK" b="1" i="1" dirty="0"/>
              <a:t>ikke </a:t>
            </a:r>
            <a:r>
              <a:rPr lang="da-DK" dirty="0"/>
              <a:t>vil fortælle jer om:</a:t>
            </a:r>
          </a:p>
        </p:txBody>
      </p:sp>
      <p:sp>
        <p:nvSpPr>
          <p:cNvPr id="3" name="Pladsholder til indhold 2">
            <a:extLst>
              <a:ext uri="{FF2B5EF4-FFF2-40B4-BE49-F238E27FC236}">
                <a16:creationId xmlns:a16="http://schemas.microsoft.com/office/drawing/2014/main" id="{00E2C92E-95C4-A149-8061-D45287940AD3}"/>
              </a:ext>
            </a:extLst>
          </p:cNvPr>
          <p:cNvSpPr>
            <a:spLocks noGrp="1"/>
          </p:cNvSpPr>
          <p:nvPr>
            <p:ph idx="1"/>
          </p:nvPr>
        </p:nvSpPr>
        <p:spPr>
          <a:xfrm>
            <a:off x="1371599" y="1928813"/>
            <a:ext cx="10158413" cy="4400550"/>
          </a:xfrm>
        </p:spPr>
        <p:txBody>
          <a:bodyPr>
            <a:normAutofit lnSpcReduction="10000"/>
          </a:bodyPr>
          <a:lstStyle/>
          <a:p>
            <a:pPr marL="0" indent="0">
              <a:buNone/>
            </a:pPr>
            <a:endParaRPr lang="da-DK" dirty="0"/>
          </a:p>
          <a:p>
            <a:pPr marL="0" indent="0">
              <a:buNone/>
            </a:pPr>
            <a:r>
              <a:rPr lang="da-DK" b="1" dirty="0"/>
              <a:t>						2013			2021</a:t>
            </a:r>
          </a:p>
          <a:p>
            <a:pPr marL="0" indent="0">
              <a:buNone/>
            </a:pPr>
            <a:endParaRPr lang="da-DK" dirty="0"/>
          </a:p>
          <a:p>
            <a:pPr marL="0" indent="0">
              <a:buNone/>
            </a:pPr>
            <a:r>
              <a:rPr lang="da-DK" dirty="0"/>
              <a:t>Antal medarbejdere: 				  9			40</a:t>
            </a:r>
          </a:p>
          <a:p>
            <a:pPr marL="0" indent="0">
              <a:buNone/>
            </a:pPr>
            <a:r>
              <a:rPr lang="da-DK" dirty="0"/>
              <a:t>Omsætning:					22 mio. </a:t>
            </a:r>
            <a:r>
              <a:rPr lang="da-DK" dirty="0" err="1"/>
              <a:t>kr</a:t>
            </a:r>
            <a:r>
              <a:rPr lang="da-DK" dirty="0"/>
              <a:t>		50 mio. kr.*</a:t>
            </a:r>
          </a:p>
          <a:p>
            <a:pPr marL="0" indent="0">
              <a:buNone/>
            </a:pPr>
            <a:r>
              <a:rPr lang="da-DK" dirty="0"/>
              <a:t>OK-midler til lægers efteruddannelse:		35 mio. kr.		104 mio. </a:t>
            </a:r>
            <a:r>
              <a:rPr lang="da-DK" dirty="0" err="1"/>
              <a:t>kr</a:t>
            </a:r>
            <a:endParaRPr lang="da-DK" dirty="0"/>
          </a:p>
          <a:p>
            <a:pPr marL="0" indent="0">
              <a:buNone/>
            </a:pPr>
            <a:r>
              <a:rPr lang="da-DK" dirty="0"/>
              <a:t>OK-midler/puljer til personalets efteruddannelse:	  0			78 </a:t>
            </a:r>
            <a:r>
              <a:rPr lang="da-DK" dirty="0" err="1"/>
              <a:t>mio.kr</a:t>
            </a:r>
            <a:r>
              <a:rPr lang="da-DK" dirty="0"/>
              <a:t>.</a:t>
            </a:r>
          </a:p>
          <a:p>
            <a:pPr marL="0" indent="0">
              <a:buNone/>
            </a:pPr>
            <a:r>
              <a:rPr lang="da-DK" sz="1200" dirty="0"/>
              <a:t>*Omsætning 2019/prognose 2022</a:t>
            </a:r>
          </a:p>
          <a:p>
            <a:pPr marL="0" indent="0">
              <a:buNone/>
            </a:pPr>
            <a:endParaRPr lang="da-DK" dirty="0"/>
          </a:p>
          <a:p>
            <a:pPr marL="0" indent="0">
              <a:buNone/>
            </a:pPr>
            <a:r>
              <a:rPr lang="da-DK" dirty="0"/>
              <a:t>+ Seneste trivselsmåling: Markant over brancheindeks på de fleste parameter, bedste afdeling i hele Lægeforeningen</a:t>
            </a:r>
          </a:p>
        </p:txBody>
      </p:sp>
    </p:spTree>
    <p:extLst>
      <p:ext uri="{BB962C8B-B14F-4D97-AF65-F5344CB8AC3E}">
        <p14:creationId xmlns:p14="http://schemas.microsoft.com/office/powerpoint/2010/main" val="21795680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81E3F47-C2ED-D64C-9C74-1E0FD0FBA98D}"/>
              </a:ext>
            </a:extLst>
          </p:cNvPr>
          <p:cNvSpPr>
            <a:spLocks noGrp="1"/>
          </p:cNvSpPr>
          <p:nvPr>
            <p:ph type="title"/>
          </p:nvPr>
        </p:nvSpPr>
        <p:spPr/>
        <p:txBody>
          <a:bodyPr/>
          <a:lstStyle/>
          <a:p>
            <a:r>
              <a:rPr lang="da-DK" dirty="0"/>
              <a:t>Den historie jeg vil fortælle:</a:t>
            </a:r>
          </a:p>
        </p:txBody>
      </p:sp>
      <p:sp>
        <p:nvSpPr>
          <p:cNvPr id="3" name="Pladsholder til indhold 2">
            <a:extLst>
              <a:ext uri="{FF2B5EF4-FFF2-40B4-BE49-F238E27FC236}">
                <a16:creationId xmlns:a16="http://schemas.microsoft.com/office/drawing/2014/main" id="{E86464B7-AFE4-F644-ABD6-BA4630DBE749}"/>
              </a:ext>
            </a:extLst>
          </p:cNvPr>
          <p:cNvSpPr>
            <a:spLocks noGrp="1"/>
          </p:cNvSpPr>
          <p:nvPr>
            <p:ph idx="1"/>
          </p:nvPr>
        </p:nvSpPr>
        <p:spPr>
          <a:xfrm>
            <a:off x="1371600" y="1900238"/>
            <a:ext cx="9601200" cy="4686300"/>
          </a:xfrm>
        </p:spPr>
        <p:txBody>
          <a:bodyPr>
            <a:normAutofit lnSpcReduction="10000"/>
          </a:bodyPr>
          <a:lstStyle/>
          <a:p>
            <a:r>
              <a:rPr lang="da-DK" sz="2400" dirty="0"/>
              <a:t>Vi falder som ledere af velkendte grunde!</a:t>
            </a:r>
          </a:p>
          <a:p>
            <a:r>
              <a:rPr lang="da-DK" sz="2400" dirty="0"/>
              <a:t>Vi taler sjældent om det!</a:t>
            </a:r>
          </a:p>
          <a:p>
            <a:r>
              <a:rPr lang="da-DK" sz="2400" dirty="0"/>
              <a:t>Min umiddelbare succes dækker over en lang række benspænd! Nogle ramte medarbejderne. Nogle ramte mig selv!</a:t>
            </a:r>
          </a:p>
          <a:p>
            <a:r>
              <a:rPr lang="da-DK" sz="2400" dirty="0"/>
              <a:t>Hvis vi omgiver os med folk, der kan hjælpe os på benene igen kan vi skabe bedre resultater og større motivation hos os selv og hos vores medarbejdere.</a:t>
            </a:r>
          </a:p>
          <a:p>
            <a:r>
              <a:rPr lang="da-DK" sz="2400" dirty="0"/>
              <a:t>At vise sårbarhed kan være en ledelsesmæssig styrke, men vi skal holde op med at klynke og syntes det er hårdt at være leder.</a:t>
            </a:r>
          </a:p>
          <a:p>
            <a:pPr marL="0" indent="0">
              <a:buNone/>
            </a:pPr>
            <a:endParaRPr lang="da-DK" sz="2400" dirty="0"/>
          </a:p>
          <a:p>
            <a:pPr marL="0" indent="0">
              <a:buNone/>
            </a:pPr>
            <a:r>
              <a:rPr lang="da-DK" sz="2400" i="1" dirty="0"/>
              <a:t>…. fortalt med mig selv som case!</a:t>
            </a:r>
          </a:p>
        </p:txBody>
      </p:sp>
    </p:spTree>
    <p:extLst>
      <p:ext uri="{BB962C8B-B14F-4D97-AF65-F5344CB8AC3E}">
        <p14:creationId xmlns:p14="http://schemas.microsoft.com/office/powerpoint/2010/main" val="23040958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8E3AD6A-1982-934C-8281-FD397346E2AF}"/>
              </a:ext>
            </a:extLst>
          </p:cNvPr>
          <p:cNvSpPr>
            <a:spLocks noGrp="1"/>
          </p:cNvSpPr>
          <p:nvPr>
            <p:ph type="title"/>
          </p:nvPr>
        </p:nvSpPr>
        <p:spPr>
          <a:xfrm>
            <a:off x="1000125" y="314326"/>
            <a:ext cx="9601200" cy="1485900"/>
          </a:xfrm>
        </p:spPr>
        <p:txBody>
          <a:bodyPr/>
          <a:lstStyle/>
          <a:p>
            <a:r>
              <a:rPr lang="da-DK" dirty="0"/>
              <a:t>Det vi tror er idealet!</a:t>
            </a:r>
          </a:p>
        </p:txBody>
      </p:sp>
      <p:sp>
        <p:nvSpPr>
          <p:cNvPr id="3" name="Pladsholder til indhold 2">
            <a:extLst>
              <a:ext uri="{FF2B5EF4-FFF2-40B4-BE49-F238E27FC236}">
                <a16:creationId xmlns:a16="http://schemas.microsoft.com/office/drawing/2014/main" id="{B33AB6DF-4FE5-C44D-B5DF-44CB5C073395}"/>
              </a:ext>
            </a:extLst>
          </p:cNvPr>
          <p:cNvSpPr>
            <a:spLocks noGrp="1"/>
          </p:cNvSpPr>
          <p:nvPr>
            <p:ph idx="1"/>
          </p:nvPr>
        </p:nvSpPr>
        <p:spPr>
          <a:xfrm>
            <a:off x="1000125" y="1314449"/>
            <a:ext cx="10844213" cy="5229225"/>
          </a:xfrm>
        </p:spPr>
        <p:txBody>
          <a:bodyPr>
            <a:noAutofit/>
          </a:bodyPr>
          <a:lstStyle/>
          <a:p>
            <a:pPr marL="0" indent="0">
              <a:lnSpc>
                <a:spcPct val="170000"/>
              </a:lnSpc>
              <a:buNone/>
            </a:pPr>
            <a:r>
              <a:rPr lang="da-DK" i="1" dirty="0"/>
              <a:t>”Jeg tror de fleste ledere skal kunne tåle fjendtlighed, det vil sige at være upopulær, uden at falde fra hinanden. </a:t>
            </a:r>
          </a:p>
          <a:p>
            <a:pPr marL="0" indent="0">
              <a:lnSpc>
                <a:spcPct val="170000"/>
              </a:lnSpc>
              <a:buNone/>
            </a:pPr>
            <a:r>
              <a:rPr lang="da-DK" i="1" dirty="0"/>
              <a:t>Den person der skal elskes af alle vil formentlig ikke være en god leder i de fleste situationer… </a:t>
            </a:r>
          </a:p>
          <a:p>
            <a:pPr marL="0" indent="0">
              <a:lnSpc>
                <a:spcPct val="170000"/>
              </a:lnSpc>
              <a:buNone/>
            </a:pPr>
            <a:r>
              <a:rPr lang="da-DK" i="1" dirty="0"/>
              <a:t>En leder må være i stand til at sige nej, være beslutsom, være stærk nok til at kæmpe, hvis det er nødvendigt at være hård, kunne fyre folk, såre folk, tilføre smerte. Eller formuleret på en anden måde, så kan en leder i de fleste situationer ikke tillade sig at blive kaldt svag…. </a:t>
            </a:r>
          </a:p>
          <a:p>
            <a:pPr marL="0" indent="0">
              <a:lnSpc>
                <a:spcPct val="170000"/>
              </a:lnSpc>
              <a:buNone/>
            </a:pPr>
            <a:r>
              <a:rPr lang="da-DK" i="1" dirty="0"/>
              <a:t>Han må ikke lade sig styre af frygt. Han må være modig i situationen”</a:t>
            </a:r>
            <a:r>
              <a:rPr lang="da-DK" dirty="0"/>
              <a:t> </a:t>
            </a:r>
          </a:p>
          <a:p>
            <a:pPr marL="0" indent="0">
              <a:buNone/>
            </a:pPr>
            <a:endParaRPr lang="da-DK" dirty="0"/>
          </a:p>
          <a:p>
            <a:pPr marL="0" indent="0" algn="r">
              <a:buNone/>
            </a:pPr>
            <a:r>
              <a:rPr lang="da-DK" dirty="0"/>
              <a:t>(A. </a:t>
            </a:r>
            <a:r>
              <a:rPr lang="da-DK" dirty="0" err="1"/>
              <a:t>Maslow</a:t>
            </a:r>
            <a:r>
              <a:rPr lang="da-DK" dirty="0"/>
              <a:t>, 1965)</a:t>
            </a:r>
          </a:p>
        </p:txBody>
      </p:sp>
    </p:spTree>
    <p:extLst>
      <p:ext uri="{BB962C8B-B14F-4D97-AF65-F5344CB8AC3E}">
        <p14:creationId xmlns:p14="http://schemas.microsoft.com/office/powerpoint/2010/main" val="13698366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C9774DD-3AFB-4043-8EC4-363BD0F92EA6}"/>
              </a:ext>
            </a:extLst>
          </p:cNvPr>
          <p:cNvSpPr>
            <a:spLocks noGrp="1"/>
          </p:cNvSpPr>
          <p:nvPr>
            <p:ph type="title"/>
          </p:nvPr>
        </p:nvSpPr>
        <p:spPr/>
        <p:txBody>
          <a:bodyPr/>
          <a:lstStyle/>
          <a:p>
            <a:r>
              <a:rPr lang="da-DK" dirty="0"/>
              <a:t>Det der driver os!</a:t>
            </a:r>
          </a:p>
        </p:txBody>
      </p:sp>
      <p:sp>
        <p:nvSpPr>
          <p:cNvPr id="3" name="Pladsholder til indhold 2">
            <a:extLst>
              <a:ext uri="{FF2B5EF4-FFF2-40B4-BE49-F238E27FC236}">
                <a16:creationId xmlns:a16="http://schemas.microsoft.com/office/drawing/2014/main" id="{9BD2B309-1B7F-694C-97C5-81B22D94C97A}"/>
              </a:ext>
            </a:extLst>
          </p:cNvPr>
          <p:cNvSpPr>
            <a:spLocks noGrp="1"/>
          </p:cNvSpPr>
          <p:nvPr>
            <p:ph idx="1"/>
          </p:nvPr>
        </p:nvSpPr>
        <p:spPr/>
        <p:txBody>
          <a:bodyPr/>
          <a:lstStyle/>
          <a:p>
            <a:pPr lvl="0"/>
            <a:r>
              <a:rPr lang="da-DK" sz="3600" dirty="0"/>
              <a:t>Vi tiltrækkes af helteberetninger</a:t>
            </a:r>
          </a:p>
          <a:p>
            <a:pPr lvl="0"/>
            <a:r>
              <a:rPr lang="da-DK" sz="3600" dirty="0"/>
              <a:t>Vi vil gerne fremstå moderne </a:t>
            </a:r>
          </a:p>
          <a:p>
            <a:pPr lvl="0"/>
            <a:r>
              <a:rPr lang="da-DK" sz="3600" dirty="0"/>
              <a:t>Vi er tiltrækkes af beslutninger (og magt)</a:t>
            </a:r>
          </a:p>
          <a:p>
            <a:pPr lvl="0"/>
            <a:r>
              <a:rPr lang="da-DK" sz="3600" dirty="0"/>
              <a:t>Vi tror vi kan det hele</a:t>
            </a:r>
          </a:p>
          <a:p>
            <a:endParaRPr lang="da-DK" dirty="0"/>
          </a:p>
        </p:txBody>
      </p:sp>
    </p:spTree>
    <p:extLst>
      <p:ext uri="{BB962C8B-B14F-4D97-AF65-F5344CB8AC3E}">
        <p14:creationId xmlns:p14="http://schemas.microsoft.com/office/powerpoint/2010/main" val="5483423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F0D4511-55BB-FC4E-B1D1-F15DEA7762F3}"/>
              </a:ext>
            </a:extLst>
          </p:cNvPr>
          <p:cNvSpPr>
            <a:spLocks noGrp="1"/>
          </p:cNvSpPr>
          <p:nvPr>
            <p:ph type="title"/>
          </p:nvPr>
        </p:nvSpPr>
        <p:spPr/>
        <p:txBody>
          <a:bodyPr/>
          <a:lstStyle/>
          <a:p>
            <a:r>
              <a:rPr lang="da-DK" dirty="0"/>
              <a:t>En mail man godt vil læse:</a:t>
            </a:r>
          </a:p>
        </p:txBody>
      </p:sp>
      <p:sp>
        <p:nvSpPr>
          <p:cNvPr id="3" name="Pladsholder til indhold 2">
            <a:extLst>
              <a:ext uri="{FF2B5EF4-FFF2-40B4-BE49-F238E27FC236}">
                <a16:creationId xmlns:a16="http://schemas.microsoft.com/office/drawing/2014/main" id="{747A4B40-C748-AE42-8B46-C4EB66523FDF}"/>
              </a:ext>
            </a:extLst>
          </p:cNvPr>
          <p:cNvSpPr>
            <a:spLocks noGrp="1"/>
          </p:cNvSpPr>
          <p:nvPr>
            <p:ph idx="1"/>
          </p:nvPr>
        </p:nvSpPr>
        <p:spPr>
          <a:xfrm>
            <a:off x="1371600" y="1857374"/>
            <a:ext cx="9601200" cy="4314825"/>
          </a:xfrm>
        </p:spPr>
        <p:txBody>
          <a:bodyPr>
            <a:normAutofit/>
          </a:bodyPr>
          <a:lstStyle/>
          <a:p>
            <a:pPr marL="0" indent="0">
              <a:buNone/>
            </a:pPr>
            <a:r>
              <a:rPr lang="da-DK" sz="2800" dirty="0"/>
              <a:t>Kære alle – specielt James</a:t>
            </a:r>
          </a:p>
          <a:p>
            <a:pPr marL="0" indent="0">
              <a:buNone/>
            </a:pPr>
            <a:r>
              <a:rPr lang="da-DK" sz="2800" dirty="0"/>
              <a:t>……..</a:t>
            </a:r>
          </a:p>
          <a:p>
            <a:pPr marL="0" indent="0">
              <a:buNone/>
            </a:pPr>
            <a:r>
              <a:rPr lang="da-DK" sz="2800" dirty="0"/>
              <a:t>I har ualmindeligt travlt og det må være svært at holde fokus og have en nogenlunde alm. hverdag. Som jeg gentagne gange siger i min praksis: NEJ </a:t>
            </a:r>
          </a:p>
          <a:p>
            <a:pPr marL="0" indent="0">
              <a:buNone/>
            </a:pPr>
            <a:r>
              <a:rPr lang="da-DK" sz="2800" dirty="0"/>
              <a:t>………</a:t>
            </a:r>
          </a:p>
          <a:p>
            <a:pPr marL="0" indent="0">
              <a:buNone/>
            </a:pPr>
            <a:r>
              <a:rPr lang="da-DK" sz="2800" b="1" dirty="0"/>
              <a:t>MEN – Du er den bedste chef jeg nogensinde har haft - så hold sporet og på med vanten!</a:t>
            </a:r>
          </a:p>
          <a:p>
            <a:endParaRPr lang="da-DK" dirty="0"/>
          </a:p>
        </p:txBody>
      </p:sp>
    </p:spTree>
    <p:extLst>
      <p:ext uri="{BB962C8B-B14F-4D97-AF65-F5344CB8AC3E}">
        <p14:creationId xmlns:p14="http://schemas.microsoft.com/office/powerpoint/2010/main" val="6276106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A089BBD-64B6-7C41-BC22-216B7B00296E}"/>
              </a:ext>
            </a:extLst>
          </p:cNvPr>
          <p:cNvSpPr>
            <a:spLocks noGrp="1"/>
          </p:cNvSpPr>
          <p:nvPr>
            <p:ph type="title"/>
          </p:nvPr>
        </p:nvSpPr>
        <p:spPr/>
        <p:txBody>
          <a:bodyPr/>
          <a:lstStyle/>
          <a:p>
            <a:r>
              <a:rPr lang="da-DK" dirty="0"/>
              <a:t>En mail man helst ikke vil læse!</a:t>
            </a:r>
          </a:p>
        </p:txBody>
      </p:sp>
      <p:sp>
        <p:nvSpPr>
          <p:cNvPr id="3" name="Pladsholder til indhold 2">
            <a:extLst>
              <a:ext uri="{FF2B5EF4-FFF2-40B4-BE49-F238E27FC236}">
                <a16:creationId xmlns:a16="http://schemas.microsoft.com/office/drawing/2014/main" id="{E604D877-ADA5-ED43-B8C9-9D5D548F8B36}"/>
              </a:ext>
            </a:extLst>
          </p:cNvPr>
          <p:cNvSpPr>
            <a:spLocks noGrp="1"/>
          </p:cNvSpPr>
          <p:nvPr>
            <p:ph idx="1"/>
          </p:nvPr>
        </p:nvSpPr>
        <p:spPr>
          <a:xfrm>
            <a:off x="1371600" y="2285999"/>
            <a:ext cx="9601200" cy="4086225"/>
          </a:xfrm>
        </p:spPr>
        <p:txBody>
          <a:bodyPr>
            <a:normAutofit/>
          </a:bodyPr>
          <a:lstStyle/>
          <a:p>
            <a:pPr marL="0" indent="0">
              <a:buNone/>
            </a:pPr>
            <a:r>
              <a:rPr lang="da-DK" sz="2800" dirty="0"/>
              <a:t>Det er ikke nemt at skrive denne mail………….</a:t>
            </a:r>
          </a:p>
          <a:p>
            <a:pPr marL="0" indent="0">
              <a:buNone/>
            </a:pPr>
            <a:endParaRPr lang="da-DK" sz="2800" dirty="0"/>
          </a:p>
          <a:p>
            <a:pPr marL="0" indent="0">
              <a:buNone/>
            </a:pPr>
            <a:r>
              <a:rPr lang="da-DK" sz="2800" dirty="0"/>
              <a:t>Jeg har desværre haft en hård sommer – jeg er ked af det og det ved jeg, at du også bliver, når du læser dette, men nu får du det råt for usødet!</a:t>
            </a:r>
          </a:p>
          <a:p>
            <a:pPr marL="0" indent="0">
              <a:buNone/>
            </a:pPr>
            <a:endParaRPr lang="da-DK" sz="2800" dirty="0"/>
          </a:p>
          <a:p>
            <a:pPr marL="0" indent="0">
              <a:buNone/>
            </a:pPr>
            <a:r>
              <a:rPr lang="da-DK" sz="2800" dirty="0"/>
              <a:t>Jeg har fået konstateret brystkræft i mit venstre bryst. Samme type som jeg havde i højre for 20 år siden. </a:t>
            </a:r>
          </a:p>
          <a:p>
            <a:endParaRPr lang="da-DK" dirty="0"/>
          </a:p>
        </p:txBody>
      </p:sp>
    </p:spTree>
    <p:extLst>
      <p:ext uri="{BB962C8B-B14F-4D97-AF65-F5344CB8AC3E}">
        <p14:creationId xmlns:p14="http://schemas.microsoft.com/office/powerpoint/2010/main" val="37749653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1AD7C93-6976-5142-98E4-515A4AA003A4}"/>
              </a:ext>
            </a:extLst>
          </p:cNvPr>
          <p:cNvSpPr>
            <a:spLocks noGrp="1"/>
          </p:cNvSpPr>
          <p:nvPr>
            <p:ph type="title"/>
          </p:nvPr>
        </p:nvSpPr>
        <p:spPr/>
        <p:txBody>
          <a:bodyPr>
            <a:normAutofit fontScale="90000"/>
          </a:bodyPr>
          <a:lstStyle/>
          <a:p>
            <a:r>
              <a:rPr lang="da-DK" dirty="0"/>
              <a:t>To dårlige klimamålinger, en kræftpakke og en ny overenskomst på vej</a:t>
            </a:r>
          </a:p>
        </p:txBody>
      </p:sp>
      <p:sp>
        <p:nvSpPr>
          <p:cNvPr id="3" name="Pladsholder til indhold 2">
            <a:extLst>
              <a:ext uri="{FF2B5EF4-FFF2-40B4-BE49-F238E27FC236}">
                <a16:creationId xmlns:a16="http://schemas.microsoft.com/office/drawing/2014/main" id="{F4BFF9CD-1106-7946-8351-29F242597802}"/>
              </a:ext>
            </a:extLst>
          </p:cNvPr>
          <p:cNvSpPr>
            <a:spLocks noGrp="1"/>
          </p:cNvSpPr>
          <p:nvPr>
            <p:ph idx="1"/>
          </p:nvPr>
        </p:nvSpPr>
        <p:spPr>
          <a:xfrm>
            <a:off x="1371600" y="1928812"/>
            <a:ext cx="9601200" cy="3581400"/>
          </a:xfrm>
        </p:spPr>
        <p:txBody>
          <a:bodyPr>
            <a:noAutofit/>
          </a:bodyPr>
          <a:lstStyle/>
          <a:p>
            <a:r>
              <a:rPr lang="da-DK" sz="2400" dirty="0"/>
              <a:t>For mange forandringer, nye pladser og en masse 1-1 samtaler om, hvordan hunden og børnene har det!</a:t>
            </a:r>
          </a:p>
          <a:p>
            <a:pPr lvl="1"/>
            <a:r>
              <a:rPr lang="da-DK" sz="2400" dirty="0"/>
              <a:t>Printeren manglede rødt blæk efter </a:t>
            </a:r>
            <a:r>
              <a:rPr lang="da-DK" sz="2400" dirty="0" err="1"/>
              <a:t>udprintning</a:t>
            </a:r>
            <a:r>
              <a:rPr lang="da-DK" sz="2400" dirty="0"/>
              <a:t> af klimarapporterne</a:t>
            </a:r>
            <a:br>
              <a:rPr lang="da-DK" sz="2400" dirty="0"/>
            </a:br>
            <a:endParaRPr lang="da-DK" sz="2400" dirty="0"/>
          </a:p>
          <a:p>
            <a:r>
              <a:rPr lang="da-DK" sz="2400" dirty="0"/>
              <a:t>Småproblemer med at få luft, som bare bliver værre. Som sygeplejersken på Psykiatrisk Akutmodtagelse udtrykte det: ”En presset mand”!</a:t>
            </a:r>
            <a:br>
              <a:rPr lang="da-DK" sz="2400" dirty="0"/>
            </a:br>
            <a:endParaRPr lang="da-DK" sz="2400" dirty="0"/>
          </a:p>
          <a:p>
            <a:r>
              <a:rPr lang="da-DK" sz="2400" dirty="0"/>
              <a:t>Overenskomster frem for alt - ”Du har ansvaret for strategien på dit område” – glem alt om medarbejdertilfredshed og sygdom! Direktørens tilgang.</a:t>
            </a:r>
          </a:p>
        </p:txBody>
      </p:sp>
    </p:spTree>
    <p:extLst>
      <p:ext uri="{BB962C8B-B14F-4D97-AF65-F5344CB8AC3E}">
        <p14:creationId xmlns:p14="http://schemas.microsoft.com/office/powerpoint/2010/main" val="28391075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C4E56602-BD47-6C4A-8E56-BA5711DD5106}"/>
              </a:ext>
            </a:extLst>
          </p:cNvPr>
          <p:cNvSpPr>
            <a:spLocks noGrp="1"/>
          </p:cNvSpPr>
          <p:nvPr>
            <p:ph type="title"/>
          </p:nvPr>
        </p:nvSpPr>
        <p:spPr>
          <a:xfrm>
            <a:off x="1564483" y="430768"/>
            <a:ext cx="9601200" cy="1485900"/>
          </a:xfrm>
        </p:spPr>
        <p:txBody>
          <a:bodyPr/>
          <a:lstStyle/>
          <a:p>
            <a:pPr algn="ctr"/>
            <a:r>
              <a:rPr lang="da-DK" dirty="0"/>
              <a:t>Det vi fældes af</a:t>
            </a:r>
            <a:br>
              <a:rPr lang="da-DK" dirty="0"/>
            </a:br>
            <a:r>
              <a:rPr lang="da-DK" dirty="0"/>
              <a:t>- Ni menneskelige benspænd</a:t>
            </a:r>
          </a:p>
        </p:txBody>
      </p:sp>
      <p:sp>
        <p:nvSpPr>
          <p:cNvPr id="3" name="Pladsholder til indhold 2">
            <a:extLst>
              <a:ext uri="{FF2B5EF4-FFF2-40B4-BE49-F238E27FC236}">
                <a16:creationId xmlns:a16="http://schemas.microsoft.com/office/drawing/2014/main" id="{4226697B-37AF-7F4B-BAE0-CFDFF9BEAB87}"/>
              </a:ext>
            </a:extLst>
          </p:cNvPr>
          <p:cNvSpPr>
            <a:spLocks noGrp="1"/>
          </p:cNvSpPr>
          <p:nvPr>
            <p:ph idx="1"/>
          </p:nvPr>
        </p:nvSpPr>
        <p:spPr/>
        <p:txBody>
          <a:bodyPr>
            <a:normAutofit/>
          </a:bodyPr>
          <a:lstStyle/>
          <a:p>
            <a:pPr marL="0" indent="0">
              <a:buNone/>
            </a:pPr>
            <a:r>
              <a:rPr lang="da-DK" sz="2400" dirty="0"/>
              <a:t> </a:t>
            </a:r>
          </a:p>
          <a:p>
            <a:endParaRPr lang="da-DK" sz="2400" dirty="0"/>
          </a:p>
        </p:txBody>
      </p:sp>
      <p:sp>
        <p:nvSpPr>
          <p:cNvPr id="5" name="Tekstfelt 4">
            <a:extLst>
              <a:ext uri="{FF2B5EF4-FFF2-40B4-BE49-F238E27FC236}">
                <a16:creationId xmlns:a16="http://schemas.microsoft.com/office/drawing/2014/main" id="{103BF344-4FE6-4A49-975C-0F167C141E21}"/>
              </a:ext>
            </a:extLst>
          </p:cNvPr>
          <p:cNvSpPr txBox="1"/>
          <p:nvPr/>
        </p:nvSpPr>
        <p:spPr>
          <a:xfrm>
            <a:off x="4321178" y="2434410"/>
            <a:ext cx="3786187" cy="3108543"/>
          </a:xfrm>
          <a:prstGeom prst="rect">
            <a:avLst/>
          </a:prstGeom>
          <a:noFill/>
        </p:spPr>
        <p:txBody>
          <a:bodyPr wrap="square" rtlCol="0">
            <a:spAutoFit/>
          </a:bodyPr>
          <a:lstStyle/>
          <a:p>
            <a:r>
              <a:rPr lang="da-DK" sz="2800" b="1" dirty="0"/>
              <a:t>Vi finder på en anden historie!</a:t>
            </a:r>
          </a:p>
          <a:p>
            <a:endParaRPr lang="da-DK" sz="2800" dirty="0"/>
          </a:p>
          <a:p>
            <a:pPr lvl="0"/>
            <a:r>
              <a:rPr lang="da-DK" sz="2800" dirty="0"/>
              <a:t>- Efterrationalisering</a:t>
            </a:r>
          </a:p>
          <a:p>
            <a:pPr lvl="0"/>
            <a:r>
              <a:rPr lang="da-DK" sz="2800" dirty="0"/>
              <a:t>- Hurtige svar</a:t>
            </a:r>
          </a:p>
          <a:p>
            <a:pPr lvl="0"/>
            <a:r>
              <a:rPr lang="da-DK" sz="2800" dirty="0"/>
              <a:t>- Normaliserer fejl</a:t>
            </a:r>
          </a:p>
          <a:p>
            <a:r>
              <a:rPr lang="da-DK" sz="2800" dirty="0"/>
              <a:t> </a:t>
            </a:r>
          </a:p>
        </p:txBody>
      </p:sp>
      <p:sp>
        <p:nvSpPr>
          <p:cNvPr id="6" name="Tekstfelt 5">
            <a:extLst>
              <a:ext uri="{FF2B5EF4-FFF2-40B4-BE49-F238E27FC236}">
                <a16:creationId xmlns:a16="http://schemas.microsoft.com/office/drawing/2014/main" id="{AE9EA64B-1A4B-0549-A022-89D3B3488F56}"/>
              </a:ext>
            </a:extLst>
          </p:cNvPr>
          <p:cNvSpPr txBox="1"/>
          <p:nvPr/>
        </p:nvSpPr>
        <p:spPr>
          <a:xfrm>
            <a:off x="8001001" y="2424499"/>
            <a:ext cx="3914774" cy="2677656"/>
          </a:xfrm>
          <a:prstGeom prst="rect">
            <a:avLst/>
          </a:prstGeom>
          <a:noFill/>
        </p:spPr>
        <p:txBody>
          <a:bodyPr wrap="square" rtlCol="0">
            <a:spAutoFit/>
          </a:bodyPr>
          <a:lstStyle/>
          <a:p>
            <a:r>
              <a:rPr lang="da-DK" sz="2800" b="1" dirty="0"/>
              <a:t>Når det bliver personligt!</a:t>
            </a:r>
          </a:p>
          <a:p>
            <a:endParaRPr lang="da-DK" sz="2800" dirty="0"/>
          </a:p>
          <a:p>
            <a:pPr lvl="0"/>
            <a:r>
              <a:rPr lang="da-DK" sz="2800" dirty="0"/>
              <a:t>- Følsomhed</a:t>
            </a:r>
          </a:p>
          <a:p>
            <a:pPr lvl="0"/>
            <a:r>
              <a:rPr lang="da-DK" sz="2800" dirty="0"/>
              <a:t>- Sårbarhed</a:t>
            </a:r>
          </a:p>
          <a:p>
            <a:pPr lvl="0"/>
            <a:r>
              <a:rPr lang="da-DK" sz="2800" dirty="0"/>
              <a:t>- Et job vi ikke er</a:t>
            </a:r>
            <a:br>
              <a:rPr lang="da-DK" sz="2800" dirty="0"/>
            </a:br>
            <a:r>
              <a:rPr lang="da-DK" sz="2800" dirty="0"/>
              <a:t>  designet til</a:t>
            </a:r>
          </a:p>
        </p:txBody>
      </p:sp>
      <p:sp>
        <p:nvSpPr>
          <p:cNvPr id="7" name="Tekstfelt 6">
            <a:extLst>
              <a:ext uri="{FF2B5EF4-FFF2-40B4-BE49-F238E27FC236}">
                <a16:creationId xmlns:a16="http://schemas.microsoft.com/office/drawing/2014/main" id="{B1FEB20F-CFAC-9346-ACA0-210AD981C09E}"/>
              </a:ext>
            </a:extLst>
          </p:cNvPr>
          <p:cNvSpPr txBox="1"/>
          <p:nvPr/>
        </p:nvSpPr>
        <p:spPr>
          <a:xfrm>
            <a:off x="1035051" y="2424499"/>
            <a:ext cx="3322637" cy="2677656"/>
          </a:xfrm>
          <a:prstGeom prst="rect">
            <a:avLst/>
          </a:prstGeom>
          <a:noFill/>
        </p:spPr>
        <p:txBody>
          <a:bodyPr wrap="square" rtlCol="0">
            <a:spAutoFit/>
          </a:bodyPr>
          <a:lstStyle/>
          <a:p>
            <a:r>
              <a:rPr lang="da-DK" sz="2800" b="1" dirty="0"/>
              <a:t>Ikke alt er som det burde være!</a:t>
            </a:r>
          </a:p>
          <a:p>
            <a:endParaRPr lang="da-DK" sz="2800" dirty="0"/>
          </a:p>
          <a:p>
            <a:pPr lvl="0"/>
            <a:r>
              <a:rPr lang="da-DK" sz="2800" dirty="0"/>
              <a:t>- Irrationalitet</a:t>
            </a:r>
          </a:p>
          <a:p>
            <a:pPr lvl="0"/>
            <a:r>
              <a:rPr lang="da-DK" sz="2800" dirty="0"/>
              <a:t>- Legitimering</a:t>
            </a:r>
          </a:p>
          <a:p>
            <a:pPr lvl="0"/>
            <a:r>
              <a:rPr lang="da-DK" sz="2800" dirty="0"/>
              <a:t>- Magtesløs</a:t>
            </a:r>
          </a:p>
        </p:txBody>
      </p:sp>
    </p:spTree>
    <p:extLst>
      <p:ext uri="{BB962C8B-B14F-4D97-AF65-F5344CB8AC3E}">
        <p14:creationId xmlns:p14="http://schemas.microsoft.com/office/powerpoint/2010/main" val="1098898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B9F8F3D-2778-F34B-9F5D-B83ABCD4A4BA}"/>
              </a:ext>
            </a:extLst>
          </p:cNvPr>
          <p:cNvSpPr>
            <a:spLocks noGrp="1"/>
          </p:cNvSpPr>
          <p:nvPr>
            <p:ph type="title"/>
          </p:nvPr>
        </p:nvSpPr>
        <p:spPr/>
        <p:txBody>
          <a:bodyPr/>
          <a:lstStyle/>
          <a:p>
            <a:r>
              <a:rPr lang="da-DK" dirty="0"/>
              <a:t>Hvad er så løsningen? </a:t>
            </a:r>
            <a:br>
              <a:rPr lang="da-DK" dirty="0"/>
            </a:br>
            <a:endParaRPr lang="da-DK" dirty="0"/>
          </a:p>
        </p:txBody>
      </p:sp>
      <p:sp>
        <p:nvSpPr>
          <p:cNvPr id="3" name="Pladsholder til indhold 2">
            <a:extLst>
              <a:ext uri="{FF2B5EF4-FFF2-40B4-BE49-F238E27FC236}">
                <a16:creationId xmlns:a16="http://schemas.microsoft.com/office/drawing/2014/main" id="{B2CC504F-D040-C048-8A04-E7396FE9025A}"/>
              </a:ext>
            </a:extLst>
          </p:cNvPr>
          <p:cNvSpPr>
            <a:spLocks noGrp="1"/>
          </p:cNvSpPr>
          <p:nvPr>
            <p:ph idx="1"/>
          </p:nvPr>
        </p:nvSpPr>
        <p:spPr>
          <a:xfrm>
            <a:off x="1371599" y="2286000"/>
            <a:ext cx="10044113" cy="3581400"/>
          </a:xfrm>
        </p:spPr>
        <p:txBody>
          <a:bodyPr>
            <a:normAutofit/>
          </a:bodyPr>
          <a:lstStyle/>
          <a:p>
            <a:pPr marL="0" lvl="0" indent="0">
              <a:buNone/>
            </a:pPr>
            <a:r>
              <a:rPr lang="da-DK" sz="3600" dirty="0"/>
              <a:t>Forsøg at kompensere for de menneskelige træk:</a:t>
            </a:r>
          </a:p>
          <a:p>
            <a:pPr marL="0" lvl="0" indent="0">
              <a:buNone/>
            </a:pPr>
            <a:endParaRPr lang="da-DK" sz="3600" dirty="0"/>
          </a:p>
          <a:p>
            <a:pPr lvl="0"/>
            <a:r>
              <a:rPr lang="da-DK" sz="3600" dirty="0"/>
              <a:t>Opgiv tanken om det perfekte!</a:t>
            </a:r>
          </a:p>
          <a:p>
            <a:pPr lvl="0"/>
            <a:r>
              <a:rPr lang="da-DK" sz="3600" dirty="0"/>
              <a:t>Vær tilstede, der hvor du er!</a:t>
            </a:r>
          </a:p>
          <a:p>
            <a:pPr lvl="0"/>
            <a:r>
              <a:rPr lang="da-DK" sz="3600" dirty="0"/>
              <a:t>Vis medmenneskelige og lad andre komme til!</a:t>
            </a:r>
          </a:p>
          <a:p>
            <a:endParaRPr lang="da-DK" dirty="0"/>
          </a:p>
        </p:txBody>
      </p:sp>
    </p:spTree>
    <p:extLst>
      <p:ext uri="{BB962C8B-B14F-4D97-AF65-F5344CB8AC3E}">
        <p14:creationId xmlns:p14="http://schemas.microsoft.com/office/powerpoint/2010/main" val="36178760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8A9B7EE-F7C3-FF42-90D1-E65871DB7407}"/>
              </a:ext>
            </a:extLst>
          </p:cNvPr>
          <p:cNvSpPr>
            <a:spLocks noGrp="1"/>
          </p:cNvSpPr>
          <p:nvPr>
            <p:ph type="title"/>
          </p:nvPr>
        </p:nvSpPr>
        <p:spPr/>
        <p:txBody>
          <a:bodyPr/>
          <a:lstStyle/>
          <a:p>
            <a:r>
              <a:rPr lang="da-DK" dirty="0"/>
              <a:t>”Lev med det – Luk lortet”</a:t>
            </a:r>
            <a:br>
              <a:rPr lang="da-DK" dirty="0"/>
            </a:br>
            <a:r>
              <a:rPr lang="da-DK" i="1" dirty="0"/>
              <a:t>- Når hastværk bliver til lastværk</a:t>
            </a:r>
          </a:p>
        </p:txBody>
      </p:sp>
      <p:sp>
        <p:nvSpPr>
          <p:cNvPr id="3" name="Pladsholder til indhold 2">
            <a:extLst>
              <a:ext uri="{FF2B5EF4-FFF2-40B4-BE49-F238E27FC236}">
                <a16:creationId xmlns:a16="http://schemas.microsoft.com/office/drawing/2014/main" id="{CD2D44FF-CC23-E94E-81C8-B8235A67DAC3}"/>
              </a:ext>
            </a:extLst>
          </p:cNvPr>
          <p:cNvSpPr>
            <a:spLocks noGrp="1"/>
          </p:cNvSpPr>
          <p:nvPr>
            <p:ph idx="1"/>
          </p:nvPr>
        </p:nvSpPr>
        <p:spPr/>
        <p:txBody>
          <a:bodyPr>
            <a:normAutofit fontScale="92500" lnSpcReduction="10000"/>
          </a:bodyPr>
          <a:lstStyle/>
          <a:p>
            <a:pPr marL="514350" indent="-514350">
              <a:buFont typeface="Calibri" panose="020F0502020204030204" pitchFamily="34" charset="0"/>
              <a:buAutoNum type="arabicPeriod"/>
            </a:pPr>
            <a:r>
              <a:rPr lang="da-DK" altLang="da-DK" sz="3200" dirty="0"/>
              <a:t>Situation: Her er, hvad jeg tror vi står overfor</a:t>
            </a:r>
          </a:p>
          <a:p>
            <a:pPr marL="514350" indent="-514350">
              <a:buFont typeface="Calibri" panose="020F0502020204030204" pitchFamily="34" charset="0"/>
              <a:buAutoNum type="arabicPeriod"/>
            </a:pPr>
            <a:r>
              <a:rPr lang="da-DK" altLang="da-DK" sz="3200" dirty="0"/>
              <a:t>Opgave: Her er, hvad jeg tror vi skal gøre</a:t>
            </a:r>
          </a:p>
          <a:p>
            <a:pPr marL="514350" indent="-514350">
              <a:buFont typeface="Calibri" panose="020F0502020204030204" pitchFamily="34" charset="0"/>
              <a:buAutoNum type="arabicPeriod"/>
            </a:pPr>
            <a:r>
              <a:rPr lang="da-DK" altLang="da-DK" sz="3200" dirty="0"/>
              <a:t>Hensigt: Her er, hvorfor jeg tror vi skal gøre det</a:t>
            </a:r>
          </a:p>
          <a:p>
            <a:pPr marL="514350" indent="-514350">
              <a:buFont typeface="Calibri" panose="020F0502020204030204" pitchFamily="34" charset="0"/>
              <a:buAutoNum type="arabicPeriod"/>
            </a:pPr>
            <a:r>
              <a:rPr lang="da-DK" altLang="da-DK" sz="3200" dirty="0"/>
              <a:t>Opmærksomhed: Her er, hvad vi skal være opmærksomme på, og som hvis det ændrer sig betyder, at vi står i en ny situation</a:t>
            </a:r>
          </a:p>
          <a:p>
            <a:pPr marL="514350" indent="-514350">
              <a:buFont typeface="Calibri" panose="020F0502020204030204" pitchFamily="34" charset="0"/>
              <a:buAutoNum type="arabicPeriod"/>
            </a:pPr>
            <a:r>
              <a:rPr lang="da-DK" altLang="da-DK" sz="3200" dirty="0"/>
              <a:t>Kalibrering: Hvad tænker I om dette?</a:t>
            </a:r>
          </a:p>
          <a:p>
            <a:endParaRPr lang="da-DK" dirty="0"/>
          </a:p>
        </p:txBody>
      </p:sp>
    </p:spTree>
    <p:extLst>
      <p:ext uri="{BB962C8B-B14F-4D97-AF65-F5344CB8AC3E}">
        <p14:creationId xmlns:p14="http://schemas.microsoft.com/office/powerpoint/2010/main" val="29223309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4F511A8-B044-0243-A11D-34E0BEC1D503}"/>
              </a:ext>
            </a:extLst>
          </p:cNvPr>
          <p:cNvSpPr>
            <a:spLocks noGrp="1"/>
          </p:cNvSpPr>
          <p:nvPr>
            <p:ph type="title"/>
          </p:nvPr>
        </p:nvSpPr>
        <p:spPr>
          <a:xfrm>
            <a:off x="1066800" y="269660"/>
            <a:ext cx="10430934" cy="1485900"/>
          </a:xfrm>
        </p:spPr>
        <p:txBody>
          <a:bodyPr/>
          <a:lstStyle/>
          <a:p>
            <a:pPr algn="ctr"/>
            <a:r>
              <a:rPr lang="da-DK" dirty="0"/>
              <a:t>Situationsrapport for mit lederskab!</a:t>
            </a:r>
          </a:p>
        </p:txBody>
      </p:sp>
      <p:pic>
        <p:nvPicPr>
          <p:cNvPr id="6" name="Pladsholder til indhold 5" descr="Et billede, der indeholder person, poserer&#10;&#10;Automatisk genereret beskrivelse">
            <a:extLst>
              <a:ext uri="{FF2B5EF4-FFF2-40B4-BE49-F238E27FC236}">
                <a16:creationId xmlns:a16="http://schemas.microsoft.com/office/drawing/2014/main" id="{47825868-3333-BC48-BE72-A360AD5CF1D7}"/>
              </a:ext>
            </a:extLst>
          </p:cNvPr>
          <p:cNvPicPr>
            <a:picLocks noGrp="1" noChangeAspect="1"/>
          </p:cNvPicPr>
          <p:nvPr>
            <p:ph idx="1"/>
          </p:nvPr>
        </p:nvPicPr>
        <p:blipFill>
          <a:blip r:embed="rId2"/>
          <a:stretch>
            <a:fillRect/>
          </a:stretch>
        </p:blipFill>
        <p:spPr>
          <a:xfrm>
            <a:off x="694266" y="1591038"/>
            <a:ext cx="2922433" cy="4383650"/>
          </a:xfrm>
        </p:spPr>
      </p:pic>
      <p:pic>
        <p:nvPicPr>
          <p:cNvPr id="8" name="Pladsholder til indhold 4" descr="Et billede, der indeholder person, kvinde, smilende&#10;&#10;Automatisk genereret beskrivelse">
            <a:extLst>
              <a:ext uri="{FF2B5EF4-FFF2-40B4-BE49-F238E27FC236}">
                <a16:creationId xmlns:a16="http://schemas.microsoft.com/office/drawing/2014/main" id="{F0B8D768-E18E-2247-81C9-F1B6E24AA3BD}"/>
              </a:ext>
            </a:extLst>
          </p:cNvPr>
          <p:cNvPicPr>
            <a:picLocks noChangeAspect="1"/>
          </p:cNvPicPr>
          <p:nvPr/>
        </p:nvPicPr>
        <p:blipFill>
          <a:blip r:embed="rId3"/>
          <a:stretch>
            <a:fillRect/>
          </a:stretch>
        </p:blipFill>
        <p:spPr>
          <a:xfrm>
            <a:off x="4201452" y="1591038"/>
            <a:ext cx="3422716" cy="4278395"/>
          </a:xfrm>
          <a:prstGeom prst="rect">
            <a:avLst/>
          </a:prstGeom>
        </p:spPr>
      </p:pic>
      <p:pic>
        <p:nvPicPr>
          <p:cNvPr id="9" name="Pladsholder til indhold 8" descr="Et billede, der indeholder person, væg, indendørs, kvinde&#10;&#10;Automatisk genereret beskrivelse">
            <a:extLst>
              <a:ext uri="{FF2B5EF4-FFF2-40B4-BE49-F238E27FC236}">
                <a16:creationId xmlns:a16="http://schemas.microsoft.com/office/drawing/2014/main" id="{C8924001-E730-5B49-AD19-D1ABF8B8E63B}"/>
              </a:ext>
            </a:extLst>
          </p:cNvPr>
          <p:cNvPicPr>
            <a:picLocks noChangeAspect="1"/>
          </p:cNvPicPr>
          <p:nvPr/>
        </p:nvPicPr>
        <p:blipFill>
          <a:blip r:embed="rId4"/>
          <a:stretch>
            <a:fillRect/>
          </a:stretch>
        </p:blipFill>
        <p:spPr>
          <a:xfrm>
            <a:off x="7974657" y="1591038"/>
            <a:ext cx="4189032" cy="4189032"/>
          </a:xfrm>
          <a:prstGeom prst="rect">
            <a:avLst/>
          </a:prstGeom>
        </p:spPr>
      </p:pic>
      <p:sp>
        <p:nvSpPr>
          <p:cNvPr id="7" name="Tekstfelt 6">
            <a:extLst>
              <a:ext uri="{FF2B5EF4-FFF2-40B4-BE49-F238E27FC236}">
                <a16:creationId xmlns:a16="http://schemas.microsoft.com/office/drawing/2014/main" id="{D98ADDAF-1A4E-5048-BC74-46BBD62F9BB9}"/>
              </a:ext>
            </a:extLst>
          </p:cNvPr>
          <p:cNvSpPr txBox="1"/>
          <p:nvPr/>
        </p:nvSpPr>
        <p:spPr>
          <a:xfrm>
            <a:off x="1117600" y="6129867"/>
            <a:ext cx="10126133" cy="523220"/>
          </a:xfrm>
          <a:prstGeom prst="rect">
            <a:avLst/>
          </a:prstGeom>
          <a:noFill/>
        </p:spPr>
        <p:txBody>
          <a:bodyPr wrap="square" rtlCol="0">
            <a:spAutoFit/>
          </a:bodyPr>
          <a:lstStyle/>
          <a:p>
            <a:r>
              <a:rPr lang="da-DK" sz="2800" dirty="0"/>
              <a:t>Sygemeldt					Barselsorlov				Flyttet til Århus</a:t>
            </a:r>
          </a:p>
        </p:txBody>
      </p:sp>
    </p:spTree>
    <p:extLst>
      <p:ext uri="{BB962C8B-B14F-4D97-AF65-F5344CB8AC3E}">
        <p14:creationId xmlns:p14="http://schemas.microsoft.com/office/powerpoint/2010/main" val="17238639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4F611DE-BA91-E248-8D3E-C33BA1F2E5A8}"/>
              </a:ext>
            </a:extLst>
          </p:cNvPr>
          <p:cNvSpPr>
            <a:spLocks noGrp="1"/>
          </p:cNvSpPr>
          <p:nvPr>
            <p:ph type="title"/>
          </p:nvPr>
        </p:nvSpPr>
        <p:spPr/>
        <p:txBody>
          <a:bodyPr/>
          <a:lstStyle/>
          <a:p>
            <a:pPr algn="ctr"/>
            <a:r>
              <a:rPr lang="da-DK" dirty="0"/>
              <a:t>Giv dig tid til ledelse (og dig selv)!</a:t>
            </a:r>
          </a:p>
        </p:txBody>
      </p:sp>
      <p:sp>
        <p:nvSpPr>
          <p:cNvPr id="3" name="Pladsholder til indhold 2">
            <a:extLst>
              <a:ext uri="{FF2B5EF4-FFF2-40B4-BE49-F238E27FC236}">
                <a16:creationId xmlns:a16="http://schemas.microsoft.com/office/drawing/2014/main" id="{6EA4A43C-1902-7A42-AF86-78D3A6DA83F2}"/>
              </a:ext>
            </a:extLst>
          </p:cNvPr>
          <p:cNvSpPr>
            <a:spLocks noGrp="1"/>
          </p:cNvSpPr>
          <p:nvPr>
            <p:ph idx="1"/>
          </p:nvPr>
        </p:nvSpPr>
        <p:spPr/>
        <p:txBody>
          <a:bodyPr>
            <a:noAutofit/>
          </a:bodyPr>
          <a:lstStyle/>
          <a:p>
            <a:pPr marL="0" indent="0" algn="ctr">
              <a:buNone/>
            </a:pPr>
            <a:r>
              <a:rPr lang="da-DK" sz="3200" dirty="0"/>
              <a:t>”Simplificer kun verden langsomt og modvilligt.</a:t>
            </a:r>
          </a:p>
          <a:p>
            <a:pPr marL="0" indent="0" algn="ctr">
              <a:buNone/>
            </a:pPr>
            <a:r>
              <a:rPr lang="da-DK" sz="3200" dirty="0"/>
              <a:t>Forhast dig ikke, </a:t>
            </a:r>
          </a:p>
          <a:p>
            <a:pPr marL="0" indent="0" algn="ctr">
              <a:buNone/>
            </a:pPr>
            <a:r>
              <a:rPr lang="da-DK" sz="3200" dirty="0"/>
              <a:t>for du har allerede mistet en masse, </a:t>
            </a:r>
          </a:p>
          <a:p>
            <a:pPr marL="0" indent="0" algn="ctr">
              <a:buNone/>
            </a:pPr>
            <a:r>
              <a:rPr lang="da-DK" sz="3200" dirty="0"/>
              <a:t>og du vil ikke miste for meget.” </a:t>
            </a:r>
          </a:p>
          <a:p>
            <a:pPr marL="0" indent="0" algn="ctr">
              <a:buNone/>
            </a:pPr>
            <a:r>
              <a:rPr lang="da-DK" sz="3200" dirty="0"/>
              <a:t> </a:t>
            </a:r>
          </a:p>
          <a:p>
            <a:pPr marL="0" indent="0" algn="ctr">
              <a:buNone/>
            </a:pPr>
            <a:r>
              <a:rPr lang="da-DK" sz="3200" dirty="0"/>
              <a:t>(</a:t>
            </a:r>
            <a:r>
              <a:rPr lang="da-DK" sz="3200" dirty="0" err="1"/>
              <a:t>Weick</a:t>
            </a:r>
            <a:r>
              <a:rPr lang="da-DK" sz="3200"/>
              <a:t>, 2013)</a:t>
            </a:r>
            <a:endParaRPr lang="da-DK" sz="3200" dirty="0"/>
          </a:p>
        </p:txBody>
      </p:sp>
    </p:spTree>
    <p:extLst>
      <p:ext uri="{BB962C8B-B14F-4D97-AF65-F5344CB8AC3E}">
        <p14:creationId xmlns:p14="http://schemas.microsoft.com/office/powerpoint/2010/main" val="1219119748"/>
      </p:ext>
    </p:extLst>
  </p:cSld>
  <p:clrMapOvr>
    <a:masterClrMapping/>
  </p:clrMapOvr>
</p:sld>
</file>

<file path=ppt/theme/theme1.xml><?xml version="1.0" encoding="utf-8"?>
<a:theme xmlns:a="http://schemas.openxmlformats.org/drawingml/2006/main" name="Beskæring">
  <a:themeElements>
    <a:clrScheme name="Beskæring">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Beskæring">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Beskæring">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ppt/theme/theme2.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1791</TotalTime>
  <Words>943</Words>
  <Application>Microsoft Macintosh PowerPoint</Application>
  <PresentationFormat>Widescreen</PresentationFormat>
  <Paragraphs>97</Paragraphs>
  <Slides>16</Slides>
  <Notes>0</Notes>
  <HiddenSlides>0</HiddenSlides>
  <MMClips>0</MMClips>
  <ScaleCrop>false</ScaleCrop>
  <HeadingPairs>
    <vt:vector size="6" baseType="variant">
      <vt:variant>
        <vt:lpstr>Benyttede skrifttyper</vt:lpstr>
      </vt:variant>
      <vt:variant>
        <vt:i4>2</vt:i4>
      </vt:variant>
      <vt:variant>
        <vt:lpstr>Tema</vt:lpstr>
      </vt:variant>
      <vt:variant>
        <vt:i4>1</vt:i4>
      </vt:variant>
      <vt:variant>
        <vt:lpstr>Slidetitler</vt:lpstr>
      </vt:variant>
      <vt:variant>
        <vt:i4>16</vt:i4>
      </vt:variant>
    </vt:vector>
  </HeadingPairs>
  <TitlesOfParts>
    <vt:vector size="19" baseType="lpstr">
      <vt:lpstr>Calibri</vt:lpstr>
      <vt:lpstr>Franklin Gothic Book</vt:lpstr>
      <vt:lpstr>Beskæring</vt:lpstr>
      <vt:lpstr>Den u   erfekte leder</vt:lpstr>
      <vt:lpstr>FRA EN (MÅSKE) HELT ANDEN VERDEN!</vt:lpstr>
      <vt:lpstr>MED EN LIDT SPECIEL FRITIDSINTERESSE!</vt:lpstr>
      <vt:lpstr>Vi tænker os sjældent om og slet ikke når det går galt for os!</vt:lpstr>
      <vt:lpstr>Den historie jeg ikke vil fortælle jer om:</vt:lpstr>
      <vt:lpstr>Den historie jeg vil fortælle:</vt:lpstr>
      <vt:lpstr>Det vi tror er idealet!</vt:lpstr>
      <vt:lpstr>Det der driver os!</vt:lpstr>
      <vt:lpstr>En mail man godt vil læse:</vt:lpstr>
      <vt:lpstr>En mail man helst ikke vil læse!</vt:lpstr>
      <vt:lpstr>To dårlige klimamålinger, en kræftpakke og en ny overenskomst på vej</vt:lpstr>
      <vt:lpstr>Det vi fældes af - Ni menneskelige benspænd</vt:lpstr>
      <vt:lpstr>Hvad er så løsningen?  </vt:lpstr>
      <vt:lpstr>”Lev med det – Luk lortet” - Når hastværk bliver til lastværk</vt:lpstr>
      <vt:lpstr>Situationsrapport for mit lederskab!</vt:lpstr>
      <vt:lpstr>Giv dig tid til ledelse (og dig selv)!</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Den uperfekte leder</dc:title>
  <dc:creator>James Høpner</dc:creator>
  <cp:lastModifiedBy>James Høpner</cp:lastModifiedBy>
  <cp:revision>30</cp:revision>
  <dcterms:created xsi:type="dcterms:W3CDTF">2020-10-02T05:34:16Z</dcterms:created>
  <dcterms:modified xsi:type="dcterms:W3CDTF">2021-11-12T08:18:45Z</dcterms:modified>
</cp:coreProperties>
</file>