
<file path=[Content_Types].xml><?xml version="1.0" encoding="utf-8"?>
<Types xmlns="http://schemas.openxmlformats.org/package/2006/content-types">
  <Override PartName="/ppt/notesSlides/notesSlide5.xml" ContentType="application/vnd.openxmlformats-officedocument.presentationml.notesSlide+xml"/>
  <Override PartName="/ppt/slideLayouts/slideLayout1.xml" ContentType="application/vnd.openxmlformats-officedocument.presentationml.slideLayout+xml"/>
  <Default Extension="png" ContentType="image/png"/>
  <Default Extension="rels" ContentType="application/vnd.openxmlformats-package.relationships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notesSlides/notesSlide6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notesSlides/notesSlide7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81" r:id="rId3"/>
    <p:sldId id="285" r:id="rId4"/>
    <p:sldId id="283" r:id="rId5"/>
    <p:sldId id="289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92" r:id="rId14"/>
    <p:sldId id="291" r:id="rId15"/>
    <p:sldId id="293" r:id="rId16"/>
    <p:sldId id="294" r:id="rId17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56" y="-10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a-DK" noProof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fld id="{4B675BDA-B180-3841-AEF9-C01656BB8664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-128"/>
        <a:cs typeface="ＭＳ Ｐゴシック" charset="-128"/>
      </a:defRPr>
    </a:lvl1pPr>
    <a:lvl2pPr marL="37931725" indent="-37474525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-128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-128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-128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charset="0"/>
      <a:defRPr sz="1200" kern="1200">
        <a:solidFill>
          <a:srgbClr val="000000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5740E34-F8DF-FB4C-A396-E3321A741B5B}" type="slidenum">
              <a:rPr lang="da-DK"/>
              <a:pPr/>
              <a:t>1</a:t>
            </a:fld>
            <a:endParaRPr lang="da-DK"/>
          </a:p>
        </p:txBody>
      </p:sp>
      <p:sp>
        <p:nvSpPr>
          <p:cNvPr id="1536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A73539C-3DFE-8444-BBC5-A9C89BE71A12}" type="slidenum">
              <a:rPr lang="da-DK"/>
              <a:pPr/>
              <a:t>2</a:t>
            </a:fld>
            <a:endParaRPr lang="da-DK"/>
          </a:p>
        </p:txBody>
      </p:sp>
      <p:sp>
        <p:nvSpPr>
          <p:cNvPr id="1741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B557D70-19EE-794B-AAF3-A51BBF22BDC5}" type="slidenum">
              <a:rPr lang="da-DK"/>
              <a:pPr/>
              <a:t>6</a:t>
            </a:fld>
            <a:endParaRPr lang="da-DK"/>
          </a:p>
        </p:txBody>
      </p:sp>
      <p:sp>
        <p:nvSpPr>
          <p:cNvPr id="2253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28B5AB4-8729-3544-B10E-73EEEC3CD9C2}" type="slidenum">
              <a:rPr lang="da-DK"/>
              <a:pPr/>
              <a:t>7</a:t>
            </a:fld>
            <a:endParaRPr lang="da-DK"/>
          </a:p>
        </p:txBody>
      </p:sp>
      <p:sp>
        <p:nvSpPr>
          <p:cNvPr id="2457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834B6B4-11BA-2948-87B4-A9D7DDA20A35}" type="slidenum">
              <a:rPr lang="da-DK"/>
              <a:pPr/>
              <a:t>8</a:t>
            </a:fld>
            <a:endParaRPr lang="da-DK"/>
          </a:p>
        </p:txBody>
      </p:sp>
      <p:sp>
        <p:nvSpPr>
          <p:cNvPr id="26627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3438C28-5CA7-6945-9592-0920EA66AA59}" type="slidenum">
              <a:rPr lang="da-DK"/>
              <a:pPr/>
              <a:t>9</a:t>
            </a:fld>
            <a:endParaRPr lang="da-DK"/>
          </a:p>
        </p:txBody>
      </p:sp>
      <p:sp>
        <p:nvSpPr>
          <p:cNvPr id="28675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B332EB0-5845-8D48-A212-54974E39DD2C}" type="slidenum">
              <a:rPr lang="da-DK"/>
              <a:pPr/>
              <a:t>10</a:t>
            </a:fld>
            <a:endParaRPr lang="da-DK"/>
          </a:p>
        </p:txBody>
      </p:sp>
      <p:sp>
        <p:nvSpPr>
          <p:cNvPr id="3072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83C05BB-7DFE-E14B-8CE7-D882275C5499}" type="slidenum">
              <a:rPr lang="da-DK"/>
              <a:pPr/>
              <a:t>11</a:t>
            </a:fld>
            <a:endParaRPr lang="da-DK"/>
          </a:p>
        </p:txBody>
      </p:sp>
      <p:sp>
        <p:nvSpPr>
          <p:cNvPr id="32771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2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C6406FB-813F-D448-947E-18957EF4DB3C}" type="slidenum">
              <a:rPr lang="da-DK"/>
              <a:pPr/>
              <a:t>12</a:t>
            </a:fld>
            <a:endParaRPr lang="da-DK"/>
          </a:p>
        </p:txBody>
      </p:sp>
      <p:sp>
        <p:nvSpPr>
          <p:cNvPr id="35843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9F858C3-CCA5-1E41-BAFB-DA2D00FCBF5A}" type="slidenum">
              <a:rPr lang="da-DK"/>
              <a:pPr/>
              <a:t>13</a:t>
            </a:fld>
            <a:endParaRPr lang="da-DK"/>
          </a:p>
        </p:txBody>
      </p:sp>
      <p:sp>
        <p:nvSpPr>
          <p:cNvPr id="39939" name="Text Box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40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da-D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a-DK" smtClean="0"/>
              <a:t>Klik for at redigere undertiteltypografien i masteren</a:t>
            </a:r>
            <a:endParaRPr lang="da-DK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37EF37-F250-DC46-A152-D4FA1097C4CC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B2D21-8192-5146-94D5-43939DF80F7C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0FC7C-8D4F-0F47-866F-DB0BF03A783E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04A05-3853-2647-95C5-9DAC3E3EB39A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72381-2740-3045-9234-5FD51B2F101E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EF430-53E4-8E47-B426-52FBBA63E7A5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884A71-E65B-C24D-B3C6-9A5047ACE4B2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B1090-ED7E-F546-9970-F96533A54F57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 smtClean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smtClean="0"/>
              <a:t>Klik for at redigere teksttypografierne i masteren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D7CA0-4876-8945-8D4A-E35B861C4A30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3F9AD-6FEC-4249-9D4B-7D2054483064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da-DK" smtClean="0"/>
              <a:t>Klik for at redigere i masteren</a:t>
            </a:r>
            <a:endParaRPr lang="da-DK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da-DK" smtClean="0"/>
              <a:t>Klik for at redigere teksttypografierne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38572-BF29-D640-B943-927D6603B875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charset="0"/>
                <a:ea typeface="Arial Unicode MS" charset="0"/>
                <a:cs typeface="Arial Unicode MS" charset="0"/>
              </a:defRPr>
            </a:lvl1pPr>
          </a:lstStyle>
          <a:p>
            <a:pPr>
              <a:defRPr/>
            </a:pPr>
            <a:fld id="{34324933-A235-C449-B95F-6F4684CDB3A3}" type="slidenum">
              <a:rPr lang="da-DK"/>
              <a:pPr>
                <a:defRPr/>
              </a:pPr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smuswillig" TargetMode="External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2808288" y="1079500"/>
            <a:ext cx="4932362" cy="639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45864" rIns="0" bIns="0">
            <a:prstTxWarp prst="textNoShape">
              <a:avLst/>
            </a:prstTxWarp>
          </a:bodyPr>
          <a:lstStyle/>
          <a:p>
            <a:pPr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da-DK" sz="5200" b="1" dirty="0">
                <a:solidFill>
                  <a:srgbClr val="0084D1"/>
                </a:solidFill>
                <a:ea typeface="Tahoma" charset="0"/>
                <a:cs typeface="Tahoma" charset="0"/>
              </a:rPr>
              <a:t>Rasmus Willig</a:t>
            </a:r>
          </a:p>
          <a:p>
            <a:pPr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da-DK" sz="1200" b="1" dirty="0">
              <a:solidFill>
                <a:srgbClr val="0084D1"/>
              </a:solidFill>
              <a:ea typeface="Tahoma" charset="0"/>
              <a:cs typeface="Tahoma" charset="0"/>
            </a:endParaRP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da-DK" dirty="0">
              <a:solidFill>
                <a:srgbClr val="000000"/>
              </a:solidFill>
              <a:latin typeface="Helvetica Neue" charset="0"/>
              <a:ea typeface="Tahoma" charset="0"/>
              <a:cs typeface="Tahoma" charset="0"/>
            </a:endParaRP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Rasmus Willig,</a:t>
            </a:r>
            <a:r>
              <a:rPr lang="da-DK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 </a:t>
            </a:r>
            <a:r>
              <a:rPr lang="da-DK" dirty="0" err="1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p</a:t>
            </a:r>
            <a:r>
              <a:rPr lang="da-DK" dirty="0" err="1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h.d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 lektor ved Institut for Samfund og Globalisering på Roskilde Universitet. Han er tidligere formand for Dansk Sociologforening og skriver fast for dagbladet Information</a:t>
            </a:r>
            <a:r>
              <a:rPr lang="da-DK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. Han er desuden en af arkitekterne bag Politikens debattør- og kritikerskole.</a:t>
            </a: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Har skrevet (2007) </a:t>
            </a:r>
            <a:r>
              <a:rPr lang="da-DK" i="1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Til forsvar for </a:t>
            </a:r>
            <a:r>
              <a:rPr lang="da-DK" i="1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kritikken</a:t>
            </a:r>
            <a:r>
              <a:rPr lang="da-DK" i="1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</a:t>
            </a:r>
            <a:r>
              <a:rPr lang="da-DK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 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(2009) </a:t>
            </a:r>
            <a:r>
              <a:rPr lang="da-DK" i="1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Umyndiggørelse</a:t>
            </a:r>
            <a:r>
              <a:rPr lang="da-DK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 og (2013) </a:t>
            </a:r>
            <a:r>
              <a:rPr lang="da-DK" i="1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Kritikkens U-vending</a:t>
            </a:r>
            <a:r>
              <a:rPr lang="da-DK" dirty="0" smtClean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. 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Alle på Hans Reitzels Forlag.</a:t>
            </a: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Har redigeret og skrevet introduktion til  flere bøger. Heriblandt  (2003) Axel </a:t>
            </a:r>
            <a:r>
              <a:rPr lang="da-DK" dirty="0" err="1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Honneth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 </a:t>
            </a:r>
            <a:r>
              <a:rPr lang="da-DK" i="1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Behovet for anerkendelse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 (2006) Axel </a:t>
            </a:r>
            <a:r>
              <a:rPr lang="da-DK" dirty="0" err="1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Honneth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 </a:t>
            </a:r>
            <a:r>
              <a:rPr lang="da-DK" i="1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Kamp om anerkendelse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, (2005) </a:t>
            </a:r>
            <a:r>
              <a:rPr lang="da-DK" i="1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Social patologier</a:t>
            </a:r>
            <a:r>
              <a:rPr lang="da-DK" dirty="0">
                <a:solidFill>
                  <a:srgbClr val="000000"/>
                </a:solidFill>
                <a:latin typeface="Helvetica Neue" charset="0"/>
                <a:ea typeface="Tahoma" charset="0"/>
                <a:cs typeface="Tahoma" charset="0"/>
              </a:rPr>
              <a:t> (med Marie Østergaard)</a:t>
            </a:r>
            <a:r>
              <a:rPr lang="da-DK" dirty="0">
                <a:ln>
                  <a:solidFill>
                    <a:srgbClr val="000000"/>
                  </a:solidFill>
                </a:ln>
                <a:latin typeface="Helvetica Neue" charset="0"/>
                <a:ea typeface="Tahoma" charset="0"/>
                <a:cs typeface="Tahoma" charset="0"/>
              </a:rPr>
              <a:t>. Se mere på </a:t>
            </a:r>
            <a:r>
              <a:rPr lang="da-DK" dirty="0" err="1">
                <a:ln>
                  <a:solidFill>
                    <a:srgbClr val="000000"/>
                  </a:solidFill>
                </a:ln>
                <a:latin typeface="Helvetica Neue" charset="0"/>
                <a:ea typeface="Tahoma" charset="0"/>
                <a:cs typeface="Tahoma" charset="0"/>
                <a:hlinkClick r:id="rId3"/>
              </a:rPr>
              <a:t>www.rasmuswillig</a:t>
            </a:r>
            <a:r>
              <a:rPr lang="da-DK" dirty="0" err="1">
                <a:ln>
                  <a:solidFill>
                    <a:srgbClr val="000000"/>
                  </a:solidFill>
                </a:ln>
                <a:latin typeface="Helvetica Neue" charset="0"/>
                <a:ea typeface="Tahoma" charset="0"/>
                <a:cs typeface="Tahoma" charset="0"/>
              </a:rPr>
              <a:t>.dk</a:t>
            </a:r>
            <a:r>
              <a:rPr lang="da-DK" dirty="0">
                <a:ln>
                  <a:solidFill>
                    <a:srgbClr val="000000"/>
                  </a:solidFill>
                </a:ln>
                <a:latin typeface="Helvetica Neue" charset="0"/>
                <a:ea typeface="Tahoma" charset="0"/>
                <a:cs typeface="Tahoma" charset="0"/>
              </a:rPr>
              <a:t> </a:t>
            </a: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da-DK" dirty="0">
              <a:solidFill>
                <a:srgbClr val="000000"/>
              </a:solidFill>
              <a:latin typeface="Helvetica Neue" charset="0"/>
              <a:ea typeface="Tahoma" charset="0"/>
              <a:cs typeface="Tahoma" charset="0"/>
            </a:endParaRPr>
          </a:p>
          <a:p>
            <a:pPr>
              <a:lnSpc>
                <a:spcPct val="97000"/>
              </a:lnSpc>
              <a:spcAft>
                <a:spcPts val="1425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da-DK" sz="2000" dirty="0">
              <a:solidFill>
                <a:srgbClr val="000000"/>
              </a:solidFill>
              <a:latin typeface="Helvetica Neue" charset="0"/>
              <a:ea typeface="Tahoma" charset="0"/>
              <a:cs typeface="Tahoma" charset="0"/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30488" y="2247900"/>
            <a:ext cx="5000625" cy="160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7913" y="1512888"/>
            <a:ext cx="5497512" cy="463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Billed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1525588"/>
            <a:ext cx="4826000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Billed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7113" y="1214438"/>
            <a:ext cx="534035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Billed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2863" y="1512888"/>
            <a:ext cx="49149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59075" y="1492250"/>
            <a:ext cx="4672013" cy="4672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8975" y="635000"/>
            <a:ext cx="8812213" cy="6386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638" y="806450"/>
            <a:ext cx="8266112" cy="5180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88" y="571500"/>
            <a:ext cx="8634412" cy="651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425" y="685800"/>
            <a:ext cx="8469313" cy="6284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" y="566738"/>
            <a:ext cx="8647113" cy="66659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7538" y="806450"/>
            <a:ext cx="3783012" cy="6272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6513" y="1317625"/>
            <a:ext cx="5040312" cy="5021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kstboks 1"/>
          <p:cNvSpPr txBox="1">
            <a:spLocks noChangeArrowheads="1"/>
          </p:cNvSpPr>
          <p:nvPr/>
        </p:nvSpPr>
        <p:spPr bwMode="auto">
          <a:xfrm>
            <a:off x="1001713" y="1341438"/>
            <a:ext cx="83058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endParaRPr lang="da-DK"/>
          </a:p>
        </p:txBody>
      </p:sp>
      <p:pic>
        <p:nvPicPr>
          <p:cNvPr id="40963" name="Billed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4313" y="1265238"/>
            <a:ext cx="457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Billed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1113" y="1443038"/>
            <a:ext cx="4978400" cy="467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kstboks 1"/>
          <p:cNvSpPr txBox="1">
            <a:spLocks noChangeArrowheads="1"/>
          </p:cNvSpPr>
          <p:nvPr/>
        </p:nvSpPr>
        <p:spPr bwMode="auto">
          <a:xfrm>
            <a:off x="925513" y="2713038"/>
            <a:ext cx="838200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b="1"/>
              <a:t>Se mere på www.rasmuswillig.dk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tortema">
  <a:themeElements>
    <a:clrScheme name="Kontor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ontortema">
      <a:majorFont>
        <a:latin typeface="Arial"/>
        <a:ea typeface="MS Gothic"/>
        <a:cs typeface="MS Gothic"/>
      </a:majorFont>
      <a:minorFont>
        <a:latin typeface="Arial"/>
        <a:ea typeface="MS Gothic"/>
        <a:cs typeface="MS 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Kontor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ntor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ontor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ntor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ntor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ntor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ontor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ontor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2918</TotalTime>
  <Words>134</Words>
  <Application>Microsoft Macintosh PowerPoint</Application>
  <PresentationFormat>Brugerdefineret</PresentationFormat>
  <Paragraphs>17</Paragraphs>
  <Slides>16</Slides>
  <Notes>10</Notes>
  <HiddenSlides>0</HiddenSlides>
  <MMClips>0</MMClips>
  <ScaleCrop>false</ScaleCrop>
  <HeadingPairs>
    <vt:vector size="4" baseType="variant">
      <vt:variant>
        <vt:lpstr>Designskabelon</vt:lpstr>
      </vt:variant>
      <vt:variant>
        <vt:i4>1</vt:i4>
      </vt:variant>
      <vt:variant>
        <vt:lpstr>Diastitler</vt:lpstr>
      </vt:variant>
      <vt:variant>
        <vt:i4>16</vt:i4>
      </vt:variant>
    </vt:vector>
  </HeadingPairs>
  <TitlesOfParts>
    <vt:vector size="17" baseType="lpstr">
      <vt:lpstr>Kontortema</vt:lpstr>
      <vt:lpstr>Dias nummer 1</vt:lpstr>
      <vt:lpstr>Dias nummer 2</vt:lpstr>
      <vt:lpstr>Dias nummer 3</vt:lpstr>
      <vt:lpstr>Dias nummer 4</vt:lpstr>
      <vt:lpstr>Dias nummer 5</vt:lpstr>
      <vt:lpstr>Dias nummer 6</vt:lpstr>
      <vt:lpstr>Dias nummer 7</vt:lpstr>
      <vt:lpstr>Dias nummer 8</vt:lpstr>
      <vt:lpstr>Dias nummer 9</vt:lpstr>
      <vt:lpstr>Dias nummer 10</vt:lpstr>
      <vt:lpstr>Dias nummer 11</vt:lpstr>
      <vt:lpstr>Dias nummer 12</vt:lpstr>
      <vt:lpstr>Dias nummer 13</vt:lpstr>
      <vt:lpstr>Dias nummer 14</vt:lpstr>
      <vt:lpstr>Dias nummer 15</vt:lpstr>
      <vt:lpstr>Dias nummer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Dias nummer 1</dc:title>
  <cp:lastModifiedBy>Rasmus Willig</cp:lastModifiedBy>
  <cp:revision>47</cp:revision>
  <cp:lastPrinted>1601-01-01T00:00:00Z</cp:lastPrinted>
  <dcterms:created xsi:type="dcterms:W3CDTF">2013-11-13T15:35:02Z</dcterms:created>
  <dcterms:modified xsi:type="dcterms:W3CDTF">2013-11-14T07:24:54Z</dcterms:modified>
</cp:coreProperties>
</file>